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01" r:id="rId1"/>
    <p:sldMasterId id="2147483705" r:id="rId2"/>
    <p:sldMasterId id="2147483865" r:id="rId3"/>
    <p:sldMasterId id="2147483689" r:id="rId4"/>
    <p:sldMasterId id="2147483703" r:id="rId5"/>
  </p:sldMasterIdLst>
  <p:notesMasterIdLst>
    <p:notesMasterId r:id="rId14"/>
  </p:notesMasterIdLst>
  <p:handoutMasterIdLst>
    <p:handoutMasterId r:id="rId15"/>
  </p:handoutMasterIdLst>
  <p:sldIdLst>
    <p:sldId id="2505" r:id="rId6"/>
    <p:sldId id="2506" r:id="rId7"/>
    <p:sldId id="2507" r:id="rId8"/>
    <p:sldId id="2508" r:id="rId9"/>
    <p:sldId id="2509" r:id="rId10"/>
    <p:sldId id="2510" r:id="rId11"/>
    <p:sldId id="2511" r:id="rId12"/>
    <p:sldId id="2512" r:id="rId13"/>
  </p:sldIdLst>
  <p:sldSz cx="12192000" cy="6858000"/>
  <p:notesSz cx="6797675" cy="9925050"/>
  <p:embeddedFontLst>
    <p:embeddedFont>
      <p:font typeface="Akrobat" panose="020B0604020202020204" charset="-52"/>
      <p:regular r:id="rId16"/>
    </p:embeddedFont>
    <p:embeddedFont>
      <p:font typeface="Akrobat Bold" panose="00000800000000000000" charset="-52"/>
      <p:bold r:id="rId17"/>
    </p:embeddedFont>
    <p:embeddedFont>
      <p:font typeface="Calibri" panose="020F0502020204030204" pitchFamily="34" charset="0"/>
      <p:regular r:id="rId18"/>
      <p:bold r:id="rId19"/>
      <p:italic r:id="rId20"/>
      <p:boldItalic r:id="rId21"/>
    </p:embeddedFont>
    <p:embeddedFont>
      <p:font typeface="Rosatom Light" panose="020B0604020202020204" charset="-5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Шаблон 16х9" id="{2DEBFDE6-A1AD-BA4D-90BF-1D391A2B5EFF}">
          <p14:sldIdLst>
            <p14:sldId id="2505"/>
            <p14:sldId id="2506"/>
            <p14:sldId id="2507"/>
            <p14:sldId id="2508"/>
            <p14:sldId id="2509"/>
            <p14:sldId id="2510"/>
            <p14:sldId id="2511"/>
            <p14:sldId id="2512"/>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вгения Плотникова" initials="ЕП" lastIdx="148" clrIdx="0">
    <p:extLst>
      <p:ext uri="{19B8F6BF-5375-455C-9EA6-DF929625EA0E}">
        <p15:presenceInfo xmlns:p15="http://schemas.microsoft.com/office/powerpoint/2012/main" userId="Евгения Плотникова" providerId="None"/>
      </p:ext>
    </p:extLst>
  </p:cmAuthor>
  <p:cmAuthor id="2" name="Светлана Поспелова" initials="СП" lastIdx="25" clrIdx="1">
    <p:extLst>
      <p:ext uri="{19B8F6BF-5375-455C-9EA6-DF929625EA0E}">
        <p15:presenceInfo xmlns:p15="http://schemas.microsoft.com/office/powerpoint/2012/main" userId="20bcb18c332627f0" providerId="Windows Live"/>
      </p:ext>
    </p:extLst>
  </p:cmAuthor>
  <p:cmAuthor id="3" name="Admin" initials="A" lastIdx="110" clrIdx="2">
    <p:extLst>
      <p:ext uri="{19B8F6BF-5375-455C-9EA6-DF929625EA0E}">
        <p15:presenceInfo xmlns:p15="http://schemas.microsoft.com/office/powerpoint/2012/main" userId="Admin" providerId="None"/>
      </p:ext>
    </p:extLst>
  </p:cmAuthor>
  <p:cmAuthor id="4" name="Пользователь" initials="П" lastIdx="7" clrIdx="3">
    <p:extLst>
      <p:ext uri="{19B8F6BF-5375-455C-9EA6-DF929625EA0E}">
        <p15:presenceInfo xmlns:p15="http://schemas.microsoft.com/office/powerpoint/2012/main" userId="Пользователь" providerId="None"/>
      </p:ext>
    </p:extLst>
  </p:cmAuthor>
  <p:cmAuthor id="5" name="VDI" initials="V" lastIdx="3" clrIdx="4">
    <p:extLst>
      <p:ext uri="{19B8F6BF-5375-455C-9EA6-DF929625EA0E}">
        <p15:presenceInfo xmlns:p15="http://schemas.microsoft.com/office/powerpoint/2012/main" userId="V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EA1"/>
    <a:srgbClr val="FCC30B"/>
    <a:srgbClr val="E8A005"/>
    <a:srgbClr val="E25A1D"/>
    <a:srgbClr val="A11D7B"/>
    <a:srgbClr val="0080C8"/>
    <a:srgbClr val="6CACE3"/>
    <a:srgbClr val="051638"/>
    <a:srgbClr val="6DACE3"/>
    <a:srgbClr val="6CA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9" autoAdjust="0"/>
    <p:restoredTop sz="95748" autoAdjust="0"/>
  </p:normalViewPr>
  <p:slideViewPr>
    <p:cSldViewPr snapToGrid="0" snapToObjects="1">
      <p:cViewPr varScale="1">
        <p:scale>
          <a:sx n="82" d="100"/>
          <a:sy n="82" d="100"/>
        </p:scale>
        <p:origin x="1061" y="72"/>
      </p:cViewPr>
      <p:guideLst>
        <p:guide pos="3840"/>
        <p:guide orient="horz" pos="2160"/>
      </p:guideLst>
    </p:cSldViewPr>
  </p:slideViewPr>
  <p:outlineViewPr>
    <p:cViewPr>
      <p:scale>
        <a:sx n="20" d="100"/>
        <a:sy n="20" d="100"/>
      </p:scale>
      <p:origin x="0" y="0"/>
    </p:cViewPr>
  </p:outlineViewPr>
  <p:notesTextViewPr>
    <p:cViewPr>
      <p:scale>
        <a:sx n="75" d="100"/>
        <a:sy n="75" d="100"/>
      </p:scale>
      <p:origin x="0" y="0"/>
    </p:cViewPr>
  </p:notesTextViewPr>
  <p:sorterViewPr>
    <p:cViewPr>
      <p:scale>
        <a:sx n="80" d="100"/>
        <a:sy n="80" d="100"/>
      </p:scale>
      <p:origin x="0" y="-12547"/>
    </p:cViewPr>
  </p:sorterViewPr>
  <p:notesViewPr>
    <p:cSldViewPr snapToGrid="0" snapToObjects="1" showGuides="1">
      <p:cViewPr varScale="1">
        <p:scale>
          <a:sx n="76" d="100"/>
          <a:sy n="76"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3930B6F-3C75-2242-867F-5DD950FB03DD}"/>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4DF4D7D-90BE-5C43-B5B2-E3FB9978A800}"/>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073F5ADB-B468-6A40-A023-099BFBE67612}" type="datetimeFigureOut">
              <a:rPr lang="ru-RU" smtClean="0"/>
              <a:t>21.04.2025</a:t>
            </a:fld>
            <a:endParaRPr lang="ru-RU"/>
          </a:p>
        </p:txBody>
      </p:sp>
      <p:sp>
        <p:nvSpPr>
          <p:cNvPr id="4" name="Нижний колонтитул 3">
            <a:extLst>
              <a:ext uri="{FF2B5EF4-FFF2-40B4-BE49-F238E27FC236}">
                <a16:creationId xmlns:a16="http://schemas.microsoft.com/office/drawing/2014/main" id="{4F62B96B-D7C6-C34C-B493-765BFDFC6BB6}"/>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7C81364B-7036-2B41-9B98-6B79E8F20040}"/>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BCF4C765-F04B-5541-A7E4-EE73ADD82F58}" type="slidenum">
              <a:rPr lang="ru-RU" smtClean="0"/>
              <a:t>‹#›</a:t>
            </a:fld>
            <a:endParaRPr lang="ru-RU"/>
          </a:p>
        </p:txBody>
      </p:sp>
    </p:spTree>
    <p:extLst>
      <p:ext uri="{BB962C8B-B14F-4D97-AF65-F5344CB8AC3E}">
        <p14:creationId xmlns:p14="http://schemas.microsoft.com/office/powerpoint/2010/main" val="267295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70E7CED9-DEBC-1940-9AEE-DF18EEB42B69}" type="datetimeFigureOut">
              <a:rPr lang="ru-RU" smtClean="0"/>
              <a:t>21.04.2025</a:t>
            </a:fld>
            <a:endParaRPr lang="ru-RU"/>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19A8B18B-E07D-BE4E-ADB7-B15E98E61176}" type="slidenum">
              <a:rPr lang="ru-RU" smtClean="0"/>
              <a:t>‹#›</a:t>
            </a:fld>
            <a:endParaRPr lang="ru-RU"/>
          </a:p>
        </p:txBody>
      </p:sp>
    </p:spTree>
    <p:extLst>
      <p:ext uri="{BB962C8B-B14F-4D97-AF65-F5344CB8AC3E}">
        <p14:creationId xmlns:p14="http://schemas.microsoft.com/office/powerpoint/2010/main" val="3939585942"/>
      </p:ext>
    </p:extLst>
  </p:cSld>
  <p:clrMap bg1="lt1" tx1="dk1" bg2="lt2" tx2="dk2" accent1="accent1" accent2="accent2" accent3="accent3" accent4="accent4" accent5="accent5" accent6="accent6" hlink="hlink" folHlink="folHlink"/>
  <p:notesStyle>
    <a:lvl1pPr marL="0" algn="l" defTabSz="914373" rtl="0" eaLnBrk="1" latinLnBrk="0" hangingPunct="1">
      <a:defRPr sz="1200" kern="1200">
        <a:solidFill>
          <a:schemeClr val="tx1"/>
        </a:solidFill>
        <a:latin typeface="+mn-lt"/>
        <a:ea typeface="+mn-ea"/>
        <a:cs typeface="+mn-cs"/>
      </a:defRPr>
    </a:lvl1pPr>
    <a:lvl2pPr marL="457187" algn="l" defTabSz="914373" rtl="0" eaLnBrk="1" latinLnBrk="0" hangingPunct="1">
      <a:defRPr sz="1200" kern="1200">
        <a:solidFill>
          <a:schemeClr val="tx1"/>
        </a:solidFill>
        <a:latin typeface="+mn-lt"/>
        <a:ea typeface="+mn-ea"/>
        <a:cs typeface="+mn-cs"/>
      </a:defRPr>
    </a:lvl2pPr>
    <a:lvl3pPr marL="914373" algn="l" defTabSz="914373" rtl="0" eaLnBrk="1" latinLnBrk="0" hangingPunct="1">
      <a:defRPr sz="1200" kern="1200">
        <a:solidFill>
          <a:schemeClr val="tx1"/>
        </a:solidFill>
        <a:latin typeface="+mn-lt"/>
        <a:ea typeface="+mn-ea"/>
        <a:cs typeface="+mn-cs"/>
      </a:defRPr>
    </a:lvl3pPr>
    <a:lvl4pPr marL="1371561" algn="l" defTabSz="914373" rtl="0" eaLnBrk="1" latinLnBrk="0" hangingPunct="1">
      <a:defRPr sz="1200" kern="1200">
        <a:solidFill>
          <a:schemeClr val="tx1"/>
        </a:solidFill>
        <a:latin typeface="+mn-lt"/>
        <a:ea typeface="+mn-ea"/>
        <a:cs typeface="+mn-cs"/>
      </a:defRPr>
    </a:lvl4pPr>
    <a:lvl5pPr marL="1828747" algn="l" defTabSz="914373" rtl="0" eaLnBrk="1" latinLnBrk="0" hangingPunct="1">
      <a:defRPr sz="1200" kern="1200">
        <a:solidFill>
          <a:schemeClr val="tx1"/>
        </a:solidFill>
        <a:latin typeface="+mn-lt"/>
        <a:ea typeface="+mn-ea"/>
        <a:cs typeface="+mn-cs"/>
      </a:defRPr>
    </a:lvl5pPr>
    <a:lvl6pPr marL="2285934" algn="l" defTabSz="914373" rtl="0" eaLnBrk="1" latinLnBrk="0" hangingPunct="1">
      <a:defRPr sz="1200" kern="1200">
        <a:solidFill>
          <a:schemeClr val="tx1"/>
        </a:solidFill>
        <a:latin typeface="+mn-lt"/>
        <a:ea typeface="+mn-ea"/>
        <a:cs typeface="+mn-cs"/>
      </a:defRPr>
    </a:lvl6pPr>
    <a:lvl7pPr marL="2743120" algn="l" defTabSz="914373" rtl="0" eaLnBrk="1" latinLnBrk="0" hangingPunct="1">
      <a:defRPr sz="1200" kern="1200">
        <a:solidFill>
          <a:schemeClr val="tx1"/>
        </a:solidFill>
        <a:latin typeface="+mn-lt"/>
        <a:ea typeface="+mn-ea"/>
        <a:cs typeface="+mn-cs"/>
      </a:defRPr>
    </a:lvl7pPr>
    <a:lvl8pPr marL="3200307" algn="l" defTabSz="914373" rtl="0" eaLnBrk="1" latinLnBrk="0" hangingPunct="1">
      <a:defRPr sz="1200" kern="1200">
        <a:solidFill>
          <a:schemeClr val="tx1"/>
        </a:solidFill>
        <a:latin typeface="+mn-lt"/>
        <a:ea typeface="+mn-ea"/>
        <a:cs typeface="+mn-cs"/>
      </a:defRPr>
    </a:lvl8pPr>
    <a:lvl9pPr marL="3657494" algn="l" defTabSz="91437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_синя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208" y="0"/>
            <a:ext cx="7479792" cy="6858000"/>
          </a:xfrm>
          <a:prstGeom prst="rect">
            <a:avLst/>
          </a:prstGeom>
        </p:spPr>
      </p:pic>
      <p:pic>
        <p:nvPicPr>
          <p:cNvPr id="4" name="Рисунок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491" y="169160"/>
            <a:ext cx="3553975" cy="3499111"/>
          </a:xfrm>
          <a:prstGeom prst="rect">
            <a:avLst/>
          </a:prstGeom>
        </p:spPr>
      </p:pic>
      <p:sp>
        <p:nvSpPr>
          <p:cNvPr id="18" name="Title 1">
            <a:extLst>
              <a:ext uri="{FF2B5EF4-FFF2-40B4-BE49-F238E27FC236}">
                <a16:creationId xmlns:a16="http://schemas.microsoft.com/office/drawing/2014/main" id="{31C22677-BB99-A619-2174-CE7961BE3CF8}"/>
              </a:ext>
            </a:extLst>
          </p:cNvPr>
          <p:cNvSpPr>
            <a:spLocks noGrp="1"/>
          </p:cNvSpPr>
          <p:nvPr>
            <p:ph type="title" hasCustomPrompt="1"/>
          </p:nvPr>
        </p:nvSpPr>
        <p:spPr>
          <a:xfrm>
            <a:off x="587374" y="2100358"/>
            <a:ext cx="7360286" cy="1900142"/>
          </a:xfrm>
          <a:prstGeom prst="rect">
            <a:avLst/>
          </a:prstGeom>
        </p:spPr>
        <p:txBody>
          <a:bodyPr lIns="0" tIns="0" rIns="0" bIns="0" anchor="t" anchorCtr="0"/>
          <a:lstStyle>
            <a:lvl1pPr>
              <a:lnSpc>
                <a:spcPct val="90000"/>
              </a:lnSpc>
              <a:defRPr lang="en-US" sz="6000" b="1" kern="1200" baseline="0" dirty="0">
                <a:solidFill>
                  <a:srgbClr val="025EA1"/>
                </a:solidFill>
                <a:latin typeface="Rosatom Light" panose="020B0403040504020204" pitchFamily="34" charset="-52"/>
                <a:ea typeface="Rosatom Light" pitchFamily="34" charset="-52"/>
                <a:cs typeface="Arial" pitchFamily="34" charset="0"/>
              </a:defRPr>
            </a:lvl1pPr>
          </a:lstStyle>
          <a:p>
            <a:r>
              <a:rPr lang="ru-RU" dirty="0"/>
              <a:t>Тема презентации</a:t>
            </a:r>
            <a:endParaRPr lang="en-US" dirty="0"/>
          </a:p>
        </p:txBody>
      </p:sp>
      <p:sp>
        <p:nvSpPr>
          <p:cNvPr id="19" name="Text Placeholder 4">
            <a:extLst>
              <a:ext uri="{FF2B5EF4-FFF2-40B4-BE49-F238E27FC236}">
                <a16:creationId xmlns:a16="http://schemas.microsoft.com/office/drawing/2014/main" id="{434A4D22-87EA-564B-7BBB-689015D04555}"/>
              </a:ext>
            </a:extLst>
          </p:cNvPr>
          <p:cNvSpPr>
            <a:spLocks noGrp="1"/>
          </p:cNvSpPr>
          <p:nvPr>
            <p:ph type="body" sz="quarter" idx="15" hasCustomPrompt="1"/>
          </p:nvPr>
        </p:nvSpPr>
        <p:spPr>
          <a:xfrm>
            <a:off x="590563" y="4030435"/>
            <a:ext cx="7357097" cy="940569"/>
          </a:xfrm>
          <a:prstGeom prst="rect">
            <a:avLst/>
          </a:prstGeom>
        </p:spPr>
        <p:txBody>
          <a:bodyPr lIns="0" tIns="0" rIns="0" bIns="0" anchor="t" anchorCtr="0"/>
          <a:lstStyle>
            <a:lvl1pPr marL="0" indent="0">
              <a:buNone/>
              <a:defRPr lang="ru-RU" sz="3400" b="1" baseline="0" dirty="0">
                <a:solidFill>
                  <a:srgbClr val="025EA1"/>
                </a:solidFill>
                <a:latin typeface="Rosatom Light" panose="020B0403040504020204" pitchFamily="34" charset="-52"/>
                <a:ea typeface="Rosatom Light" pitchFamily="34" charset="-52"/>
                <a:cs typeface="Arial" pitchFamily="34" charset="0"/>
              </a:defRPr>
            </a:lvl1pPr>
          </a:lstStyle>
          <a:p>
            <a:pPr marL="196527" lvl="0" indent="-457200">
              <a:lnSpc>
                <a:spcPct val="80000"/>
              </a:lnSpc>
              <a:spcBef>
                <a:spcPct val="0"/>
              </a:spcBef>
            </a:pPr>
            <a:r>
              <a:rPr lang="ru-RU" dirty="0"/>
              <a:t>уточняющее описание</a:t>
            </a:r>
          </a:p>
        </p:txBody>
      </p:sp>
      <p:sp>
        <p:nvSpPr>
          <p:cNvPr id="20" name="Text Placeholder 3">
            <a:extLst>
              <a:ext uri="{FF2B5EF4-FFF2-40B4-BE49-F238E27FC236}">
                <a16:creationId xmlns:a16="http://schemas.microsoft.com/office/drawing/2014/main" id="{D6D12F6B-4620-84B8-7B43-4D204681F232}"/>
              </a:ext>
            </a:extLst>
          </p:cNvPr>
          <p:cNvSpPr>
            <a:spLocks noGrp="1"/>
          </p:cNvSpPr>
          <p:nvPr>
            <p:ph type="body" sz="quarter" idx="11" hasCustomPrompt="1"/>
          </p:nvPr>
        </p:nvSpPr>
        <p:spPr>
          <a:xfrm>
            <a:off x="587375" y="5417321"/>
            <a:ext cx="6141085" cy="273494"/>
          </a:xfrm>
          <a:prstGeom prst="rect">
            <a:avLst/>
          </a:prstGeom>
        </p:spPr>
        <p:txBody>
          <a:bodyPr lIns="0" tIns="0" rIns="0" bIns="0"/>
          <a:lstStyle>
            <a:lvl1pPr marL="0" inden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ФИО</a:t>
            </a:r>
            <a:endParaRPr lang="en-US" dirty="0"/>
          </a:p>
        </p:txBody>
      </p:sp>
      <p:sp>
        <p:nvSpPr>
          <p:cNvPr id="21" name="Text Placeholder 4">
            <a:extLst>
              <a:ext uri="{FF2B5EF4-FFF2-40B4-BE49-F238E27FC236}">
                <a16:creationId xmlns:a16="http://schemas.microsoft.com/office/drawing/2014/main" id="{3CB7DB3F-A33E-48F4-33F9-A04A527055E6}"/>
              </a:ext>
            </a:extLst>
          </p:cNvPr>
          <p:cNvSpPr>
            <a:spLocks noGrp="1"/>
          </p:cNvSpPr>
          <p:nvPr>
            <p:ph type="body" sz="quarter" idx="12" hasCustomPrompt="1"/>
          </p:nvPr>
        </p:nvSpPr>
        <p:spPr>
          <a:xfrm>
            <a:off x="587376" y="5720750"/>
            <a:ext cx="6141084" cy="273494"/>
          </a:xfrm>
          <a:prstGeom prst="rect">
            <a:avLst/>
          </a:prstGeom>
        </p:spPr>
        <p:txBody>
          <a:bodyPr lIns="0" tIns="0" rIns="0" bIns="0" anchor="b"/>
          <a:lstStyle>
            <a:lvl1pPr marL="0" indent="0">
              <a:lnSpc>
                <a:spcPct val="100000"/>
              </a:lnSpc>
              <a:spcBef>
                <a:spcPts val="0"/>
              </a:spcBef>
              <a:buNone/>
              <a:defRPr lang="en-US" sz="1600"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Должность</a:t>
            </a:r>
          </a:p>
        </p:txBody>
      </p:sp>
      <p:sp>
        <p:nvSpPr>
          <p:cNvPr id="22" name="Text Placeholder 3">
            <a:extLst>
              <a:ext uri="{FF2B5EF4-FFF2-40B4-BE49-F238E27FC236}">
                <a16:creationId xmlns:a16="http://schemas.microsoft.com/office/drawing/2014/main" id="{94E8D8AF-2A5E-68F5-6966-4E043474FB81}"/>
              </a:ext>
            </a:extLst>
          </p:cNvPr>
          <p:cNvSpPr>
            <a:spLocks noGrp="1"/>
          </p:cNvSpPr>
          <p:nvPr>
            <p:ph type="body" sz="quarter" idx="14" hasCustomPrompt="1"/>
          </p:nvPr>
        </p:nvSpPr>
        <p:spPr>
          <a:xfrm>
            <a:off x="10021915" y="5875769"/>
            <a:ext cx="1470024" cy="251684"/>
          </a:xfrm>
          <a:prstGeom prst="rect">
            <a:avLst/>
          </a:prstGeom>
        </p:spPr>
        <p:txBody>
          <a:bodyPr lIns="0" tIns="0" rIns="0" bIns="0"/>
          <a:lstStyle>
            <a:lvl1pPr marL="0" indent="0" algn="r">
              <a:lnSpc>
                <a:spcPct val="100000"/>
              </a:lnSpc>
              <a:spcBef>
                <a:spcPts val="0"/>
              </a:spcBef>
              <a:buNone/>
              <a:defRPr lang="en-US" sz="1600" b="0" kern="1200" dirty="0">
                <a:solidFill>
                  <a:schemeClr val="bg1"/>
                </a:solidFill>
                <a:latin typeface="Rosatom Light" panose="020B0403040504020204" pitchFamily="34" charset="-52"/>
                <a:ea typeface="Rosatom Light" pitchFamily="34" charset="-52"/>
                <a:cs typeface="Arial" pitchFamily="34" charset="0"/>
              </a:defRPr>
            </a:lvl1pPr>
          </a:lstStyle>
          <a:p>
            <a:r>
              <a:rPr lang="ru-RU" dirty="0"/>
              <a:t>00.00.2023</a:t>
            </a:r>
            <a:endParaRPr lang="en-US" dirty="0"/>
          </a:p>
        </p:txBody>
      </p:sp>
      <p:sp>
        <p:nvSpPr>
          <p:cNvPr id="24" name="Прямоугольник 23">
            <a:extLst>
              <a:ext uri="{FF2B5EF4-FFF2-40B4-BE49-F238E27FC236}">
                <a16:creationId xmlns:a16="http://schemas.microsoft.com/office/drawing/2014/main" id="{56571337-AD69-3FC7-0FD8-4913F0749558}"/>
              </a:ext>
            </a:extLst>
          </p:cNvPr>
          <p:cNvSpPr/>
          <p:nvPr userDrawn="1"/>
        </p:nvSpPr>
        <p:spPr>
          <a:xfrm>
            <a:off x="587373" y="6338625"/>
            <a:ext cx="4802773" cy="193899"/>
          </a:xfrm>
          <a:prstGeom prst="rect">
            <a:avLst/>
          </a:prstGeom>
        </p:spPr>
        <p:txBody>
          <a:bodyPr wrap="square" lIns="0" tIns="0" rIns="0" bIns="0">
            <a:spAutoFit/>
          </a:bodyPr>
          <a:lstStyle/>
          <a:p>
            <a:pPr>
              <a:lnSpc>
                <a:spcPct val="90000"/>
              </a:lnSpc>
            </a:pPr>
            <a:r>
              <a:rPr lang="ru-RU" sz="1400" spc="100" baseline="0" dirty="0">
                <a:solidFill>
                  <a:schemeClr val="tx1">
                    <a:lumMod val="60000"/>
                    <a:lumOff val="40000"/>
                  </a:schemeClr>
                </a:solidFill>
                <a:latin typeface="Rosatom Light" panose="020B0403040504020204" pitchFamily="34" charset="-52"/>
                <a:ea typeface="Rosatom Light" panose="020B0403040504020204" pitchFamily="34" charset="-52"/>
              </a:rPr>
              <a:t>Конкурс «Акселератор АО «ТВЭЛ» «Новая высота»</a:t>
            </a:r>
          </a:p>
        </p:txBody>
      </p:sp>
      <p:sp>
        <p:nvSpPr>
          <p:cNvPr id="25" name="Text Placeholder 3">
            <a:extLst>
              <a:ext uri="{FF2B5EF4-FFF2-40B4-BE49-F238E27FC236}">
                <a16:creationId xmlns:a16="http://schemas.microsoft.com/office/drawing/2014/main" id="{BD122ED9-F682-69CF-8C0A-85937D95FFD1}"/>
              </a:ext>
            </a:extLst>
          </p:cNvPr>
          <p:cNvSpPr>
            <a:spLocks noGrp="1"/>
          </p:cNvSpPr>
          <p:nvPr>
            <p:ph type="body" sz="quarter" idx="16" hasCustomPrompt="1"/>
          </p:nvPr>
        </p:nvSpPr>
        <p:spPr>
          <a:xfrm>
            <a:off x="587375" y="5091845"/>
            <a:ext cx="6141085" cy="273494"/>
          </a:xfrm>
          <a:prstGeom prst="rect">
            <a:avLst/>
          </a:prstGeom>
        </p:spPr>
        <p:txBody>
          <a:bodyPr lIns="0" tIns="0" rIns="0" bIns="0"/>
          <a:lstStyle>
            <a:lvl1pPr marL="0" inden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Команда «»</a:t>
            </a:r>
            <a:endParaRPr lang="en-US" dirty="0"/>
          </a:p>
        </p:txBody>
      </p:sp>
      <p:pic>
        <p:nvPicPr>
          <p:cNvPr id="3" name="Рисунок 2" descr="Изображение выглядит как Графика, графический дизайн, графическая вставка, логотип&#10;&#10;Автоматически созданное описание">
            <a:extLst>
              <a:ext uri="{FF2B5EF4-FFF2-40B4-BE49-F238E27FC236}">
                <a16:creationId xmlns:a16="http://schemas.microsoft.com/office/drawing/2014/main" id="{D7C9BF49-78CB-2308-3406-4FFA124893B4}"/>
              </a:ext>
            </a:extLst>
          </p:cNvPr>
          <p:cNvPicPr>
            <a:picLocks noChangeAspect="1"/>
          </p:cNvPicPr>
          <p:nvPr userDrawn="1"/>
        </p:nvPicPr>
        <p:blipFill>
          <a:blip r:embed="rId4"/>
          <a:stretch>
            <a:fillRect/>
          </a:stretch>
        </p:blipFill>
        <p:spPr>
          <a:xfrm>
            <a:off x="590563" y="499296"/>
            <a:ext cx="1889181" cy="864000"/>
          </a:xfrm>
          <a:prstGeom prst="rect">
            <a:avLst/>
          </a:prstGeom>
        </p:spPr>
      </p:pic>
    </p:spTree>
    <p:extLst>
      <p:ext uri="{BB962C8B-B14F-4D97-AF65-F5344CB8AC3E}">
        <p14:creationId xmlns:p14="http://schemas.microsoft.com/office/powerpoint/2010/main" val="244652818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Слайд с заголовком">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3921"/>
            <a:ext cx="2606045" cy="3624079"/>
          </a:xfrm>
          <a:prstGeom prst="rect">
            <a:avLst/>
          </a:prstGeom>
        </p:spPr>
      </p:pic>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2"/>
            <a:ext cx="8347969" cy="1150937"/>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7" name="Text Placeholder 7">
            <a:extLst>
              <a:ext uri="{FF2B5EF4-FFF2-40B4-BE49-F238E27FC236}">
                <a16:creationId xmlns:a16="http://schemas.microsoft.com/office/drawing/2014/main" id="{13703F8A-FC07-5C16-7B07-B8CDC7BD3189}"/>
              </a:ext>
            </a:extLst>
          </p:cNvPr>
          <p:cNvSpPr>
            <a:spLocks noGrp="1"/>
          </p:cNvSpPr>
          <p:nvPr>
            <p:ph type="body" sz="quarter" idx="14" hasCustomPrompt="1"/>
          </p:nvPr>
        </p:nvSpPr>
        <p:spPr>
          <a:xfrm>
            <a:off x="2762250" y="6449550"/>
            <a:ext cx="8157210" cy="111587"/>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1694095951"/>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Слайд с заголовком">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36653DD-F359-3C41-94F2-5D6CBBA3C1FD}"/>
              </a:ext>
            </a:extLst>
          </p:cNvPr>
          <p:cNvSpPr/>
          <p:nvPr userDrawn="1"/>
        </p:nvSpPr>
        <p:spPr>
          <a:xfrm>
            <a:off x="8220076" y="0"/>
            <a:ext cx="3971924"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Rosatom Light" panose="020B0403040504020204" pitchFamily="34" charset="-52"/>
              <a:ea typeface="Rosatom Light" panose="020B0403040504020204" pitchFamily="34" charset="-52"/>
            </a:endParaRPr>
          </a:p>
        </p:txBody>
      </p:sp>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6" y="296862"/>
            <a:ext cx="10487024" cy="1150937"/>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7" name="Text Placeholder 7">
            <a:extLst>
              <a:ext uri="{FF2B5EF4-FFF2-40B4-BE49-F238E27FC236}">
                <a16:creationId xmlns:a16="http://schemas.microsoft.com/office/drawing/2014/main" id="{13703F8A-FC07-5C16-7B07-B8CDC7BD3189}"/>
              </a:ext>
            </a:extLst>
          </p:cNvPr>
          <p:cNvSpPr>
            <a:spLocks noGrp="1"/>
          </p:cNvSpPr>
          <p:nvPr>
            <p:ph type="body" sz="quarter" idx="14" hasCustomPrompt="1"/>
          </p:nvPr>
        </p:nvSpPr>
        <p:spPr>
          <a:xfrm>
            <a:off x="2762250" y="6449550"/>
            <a:ext cx="8157210" cy="111587"/>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118233172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Контакты_белая тема">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1E484D0-D81B-D22D-780D-CDA8E22018F4}"/>
              </a:ext>
            </a:extLst>
          </p:cNvPr>
          <p:cNvSpPr>
            <a:spLocks noGrp="1"/>
          </p:cNvSpPr>
          <p:nvPr>
            <p:ph type="body" sz="quarter" idx="11" hasCustomPrompt="1"/>
          </p:nvPr>
        </p:nvSpPr>
        <p:spPr>
          <a:xfrm>
            <a:off x="595124" y="2522003"/>
            <a:ext cx="6034275" cy="1813994"/>
          </a:xfrm>
          <a:prstGeom prst="rect">
            <a:avLst/>
          </a:prstGeom>
        </p:spPr>
        <p:txBody>
          <a:bodyPr lIns="0" tIns="0" rIns="0" bIns="0" anchor="t" anchorCtr="0"/>
          <a:lstStyle>
            <a:lvl1pPr marL="0" indent="0">
              <a:lnSpc>
                <a:spcPct val="80000"/>
              </a:lnSpc>
              <a:buNone/>
              <a:tabLst/>
              <a:defRPr lang="en-US" sz="6000" b="1" baseline="0" dirty="0">
                <a:solidFill>
                  <a:schemeClr val="tx1">
                    <a:lumMod val="50000"/>
                  </a:schemeClr>
                </a:solidFill>
                <a:latin typeface="Rosatom Light" panose="020B0403040504020204" pitchFamily="34" charset="-52"/>
                <a:ea typeface="Rosatom Light" pitchFamily="34" charset="-52"/>
                <a:cs typeface="Arial" pitchFamily="34" charset="0"/>
              </a:defRPr>
            </a:lvl1pPr>
          </a:lstStyle>
          <a:p>
            <a:pPr lvl="0">
              <a:spcBef>
                <a:spcPct val="0"/>
              </a:spcBef>
              <a:buNone/>
            </a:pPr>
            <a:r>
              <a:rPr lang="ru-RU" dirty="0"/>
              <a:t>СПАСИБО </a:t>
            </a:r>
            <a:br>
              <a:rPr lang="ru-RU" dirty="0"/>
            </a:br>
            <a:r>
              <a:rPr lang="ru-RU" dirty="0"/>
              <a:t>за внимание</a:t>
            </a:r>
            <a:endParaRPr lang="en-US" dirty="0"/>
          </a:p>
        </p:txBody>
      </p:sp>
      <p:sp>
        <p:nvSpPr>
          <p:cNvPr id="5" name="Текст 4">
            <a:extLst>
              <a:ext uri="{FF2B5EF4-FFF2-40B4-BE49-F238E27FC236}">
                <a16:creationId xmlns:a16="http://schemas.microsoft.com/office/drawing/2014/main" id="{6B817115-CC11-4117-5783-D086C7107F4F}"/>
              </a:ext>
            </a:extLst>
          </p:cNvPr>
          <p:cNvSpPr>
            <a:spLocks noGrp="1"/>
          </p:cNvSpPr>
          <p:nvPr>
            <p:ph type="body" sz="quarter" idx="12" hasCustomPrompt="1"/>
          </p:nvPr>
        </p:nvSpPr>
        <p:spPr>
          <a:xfrm>
            <a:off x="594580" y="6174183"/>
            <a:ext cx="938945" cy="288567"/>
          </a:xfrm>
          <a:prstGeom prst="rect">
            <a:avLst/>
          </a:prstGeom>
        </p:spPr>
        <p:txBody>
          <a:bodyPr lIns="0" tIns="0" rIns="0" bIns="0" anchor="t"/>
          <a:lstStyle>
            <a:lvl1pPr marL="0" indent="0">
              <a:lnSpc>
                <a:spcPct val="100000"/>
              </a:lnSpc>
              <a:spcBef>
                <a:spcPts val="0"/>
              </a:spcBef>
              <a:buNone/>
              <a:defRPr sz="1400" b="1">
                <a:solidFill>
                  <a:schemeClr val="tx1">
                    <a:lumMod val="50000"/>
                  </a:schemeClr>
                </a:solidFill>
                <a:latin typeface="Rosatom Light" panose="020B0403040504020204" pitchFamily="34" charset="-52"/>
                <a:ea typeface="Rosatom Light" panose="020B0403040504020204" pitchFamily="34" charset="-52"/>
                <a:cs typeface="Arial" pitchFamily="34" charset="0"/>
              </a:defRPr>
            </a:lvl1pPr>
          </a:lstStyle>
          <a:p>
            <a:pPr lvl="0"/>
            <a:r>
              <a:rPr lang="ru-RU" dirty="0"/>
              <a:t>00.00.202</a:t>
            </a:r>
            <a:r>
              <a:rPr lang="en-US" dirty="0"/>
              <a:t>3</a:t>
            </a:r>
            <a:endParaRPr lang="ru-RU" dirty="0"/>
          </a:p>
        </p:txBody>
      </p:sp>
      <p:sp>
        <p:nvSpPr>
          <p:cNvPr id="6" name="Текст 4">
            <a:extLst>
              <a:ext uri="{FF2B5EF4-FFF2-40B4-BE49-F238E27FC236}">
                <a16:creationId xmlns:a16="http://schemas.microsoft.com/office/drawing/2014/main" id="{28DAFDBF-B8C9-0E04-5780-83D3D76387C8}"/>
              </a:ext>
            </a:extLst>
          </p:cNvPr>
          <p:cNvSpPr>
            <a:spLocks noGrp="1"/>
          </p:cNvSpPr>
          <p:nvPr>
            <p:ph type="body" sz="quarter" idx="13" hasCustomPrompt="1"/>
          </p:nvPr>
        </p:nvSpPr>
        <p:spPr>
          <a:xfrm>
            <a:off x="594208" y="5704782"/>
            <a:ext cx="5402719" cy="288567"/>
          </a:xfrm>
          <a:prstGeom prst="rect">
            <a:avLst/>
          </a:prstGeom>
        </p:spPr>
        <p:txBody>
          <a:bodyPr lIns="0" tIns="0" rIns="0" bIns="0" anchor="ctr"/>
          <a:lstStyle>
            <a:lvl1pPr marL="0" indent="0">
              <a:lnSpc>
                <a:spcPct val="100000"/>
              </a:lnSpc>
              <a:spcBef>
                <a:spcPts val="0"/>
              </a:spcBef>
              <a:buNone/>
              <a:defRPr sz="1400">
                <a:solidFill>
                  <a:schemeClr val="tx1">
                    <a:lumMod val="50000"/>
                  </a:schemeClr>
                </a:solidFill>
                <a:latin typeface="Rosatom Light" panose="020B0403040504020204" pitchFamily="34" charset="-52"/>
                <a:ea typeface="Rosatom Light" panose="020B0403040504020204" pitchFamily="34" charset="-52"/>
                <a:cs typeface="Arial" pitchFamily="34" charset="0"/>
              </a:defRPr>
            </a:lvl1pPr>
          </a:lstStyle>
          <a:p>
            <a:pPr lvl="0"/>
            <a:r>
              <a:rPr lang="ru-RU" dirty="0"/>
              <a:t>Контактная информация</a:t>
            </a:r>
          </a:p>
        </p:txBody>
      </p:sp>
      <p:sp>
        <p:nvSpPr>
          <p:cNvPr id="7" name="Текст 4">
            <a:extLst>
              <a:ext uri="{FF2B5EF4-FFF2-40B4-BE49-F238E27FC236}">
                <a16:creationId xmlns:a16="http://schemas.microsoft.com/office/drawing/2014/main" id="{43339245-63F7-710B-3C32-FF1B80B5EE95}"/>
              </a:ext>
            </a:extLst>
          </p:cNvPr>
          <p:cNvSpPr>
            <a:spLocks noGrp="1"/>
          </p:cNvSpPr>
          <p:nvPr>
            <p:ph type="body" sz="quarter" idx="14" hasCustomPrompt="1"/>
          </p:nvPr>
        </p:nvSpPr>
        <p:spPr>
          <a:xfrm>
            <a:off x="594208" y="5256966"/>
            <a:ext cx="5402719" cy="247610"/>
          </a:xfrm>
          <a:prstGeom prst="rect">
            <a:avLst/>
          </a:prstGeom>
        </p:spPr>
        <p:txBody>
          <a:bodyPr lIns="0" tIns="0" rIns="0" bIns="0"/>
          <a:lstStyle>
            <a:lvl1pPr marL="0" indent="0">
              <a:lnSpc>
                <a:spcPct val="100000"/>
              </a:lnSpc>
              <a:spcBef>
                <a:spcPts val="0"/>
              </a:spcBef>
              <a:buNone/>
              <a:defRPr sz="1800" b="1">
                <a:solidFill>
                  <a:schemeClr val="tx1">
                    <a:lumMod val="50000"/>
                  </a:schemeClr>
                </a:solidFill>
                <a:latin typeface="Rosatom Light" panose="020B0403040504020204" pitchFamily="34" charset="-52"/>
                <a:ea typeface="Rosatom Light" panose="020B0403040504020204" pitchFamily="34" charset="-52"/>
                <a:cs typeface="Arial" pitchFamily="34" charset="0"/>
              </a:defRPr>
            </a:lvl1pPr>
          </a:lstStyle>
          <a:p>
            <a:pPr lvl="0"/>
            <a:r>
              <a:rPr lang="ru-RU" dirty="0"/>
              <a:t>ФИО</a:t>
            </a:r>
          </a:p>
        </p:txBody>
      </p:sp>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208" y="0"/>
            <a:ext cx="7479792" cy="68580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491" y="169160"/>
            <a:ext cx="3553975" cy="3499111"/>
          </a:xfrm>
          <a:prstGeom prst="rect">
            <a:avLst/>
          </a:prstGeom>
        </p:spPr>
      </p:pic>
    </p:spTree>
    <p:extLst>
      <p:ext uri="{BB962C8B-B14F-4D97-AF65-F5344CB8AC3E}">
        <p14:creationId xmlns:p14="http://schemas.microsoft.com/office/powerpoint/2010/main" val="160838343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Контакты_синя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DC5BF3C7-858B-BA05-EC82-6C3587B3F460}"/>
              </a:ext>
            </a:extLst>
          </p:cNvPr>
          <p:cNvSpPr>
            <a:spLocks noGrp="1"/>
          </p:cNvSpPr>
          <p:nvPr>
            <p:ph type="body" sz="quarter" idx="11" hasCustomPrompt="1"/>
          </p:nvPr>
        </p:nvSpPr>
        <p:spPr>
          <a:xfrm>
            <a:off x="595124" y="2522003"/>
            <a:ext cx="6034275" cy="1813994"/>
          </a:xfrm>
          <a:prstGeom prst="rect">
            <a:avLst/>
          </a:prstGeom>
        </p:spPr>
        <p:txBody>
          <a:bodyPr lIns="0" tIns="0" rIns="0" bIns="0" anchor="t" anchorCtr="0"/>
          <a:lstStyle>
            <a:lvl1pPr marL="0" indent="0">
              <a:lnSpc>
                <a:spcPct val="80000"/>
              </a:lnSpc>
              <a:buNone/>
              <a:defRPr lang="en-US" sz="6000" b="1" baseline="0" dirty="0">
                <a:solidFill>
                  <a:schemeClr val="tx1"/>
                </a:solidFill>
                <a:latin typeface="Rosatom Light" panose="020B0403040504020204" pitchFamily="34" charset="-52"/>
                <a:ea typeface="Rosatom Light" pitchFamily="34" charset="-52"/>
                <a:cs typeface="Arial" pitchFamily="34" charset="0"/>
              </a:defRPr>
            </a:lvl1pPr>
          </a:lstStyle>
          <a:p>
            <a:pPr lvl="0">
              <a:spcBef>
                <a:spcPct val="0"/>
              </a:spcBef>
              <a:buNone/>
            </a:pPr>
            <a:r>
              <a:rPr lang="ru-RU" dirty="0"/>
              <a:t>СПАСИБО </a:t>
            </a:r>
            <a:br>
              <a:rPr lang="ru-RU" dirty="0"/>
            </a:br>
            <a:r>
              <a:rPr lang="ru-RU" dirty="0"/>
              <a:t>за внимание</a:t>
            </a:r>
            <a:endParaRPr lang="en-US" dirty="0"/>
          </a:p>
        </p:txBody>
      </p:sp>
      <p:sp>
        <p:nvSpPr>
          <p:cNvPr id="10" name="Текст 4">
            <a:extLst>
              <a:ext uri="{FF2B5EF4-FFF2-40B4-BE49-F238E27FC236}">
                <a16:creationId xmlns:a16="http://schemas.microsoft.com/office/drawing/2014/main" id="{E874B681-61B0-59DD-CFA7-049457424927}"/>
              </a:ext>
            </a:extLst>
          </p:cNvPr>
          <p:cNvSpPr>
            <a:spLocks noGrp="1"/>
          </p:cNvSpPr>
          <p:nvPr>
            <p:ph type="body" sz="quarter" idx="12" hasCustomPrompt="1"/>
          </p:nvPr>
        </p:nvSpPr>
        <p:spPr>
          <a:xfrm>
            <a:off x="594580" y="6174183"/>
            <a:ext cx="957995" cy="288567"/>
          </a:xfrm>
          <a:prstGeom prst="rect">
            <a:avLst/>
          </a:prstGeom>
        </p:spPr>
        <p:txBody>
          <a:bodyPr lIns="0" tIns="0" rIns="0" bIns="0" anchor="t"/>
          <a:lstStyle>
            <a:lvl1pPr marL="0" indent="0">
              <a:lnSpc>
                <a:spcPct val="100000"/>
              </a:lnSpc>
              <a:spcBef>
                <a:spcPts val="0"/>
              </a:spcBef>
              <a:buNone/>
              <a:defRPr sz="1400" b="1">
                <a:solidFill>
                  <a:schemeClr val="bg1"/>
                </a:solidFill>
                <a:latin typeface="Rosatom Light" panose="020B0403040504020204" pitchFamily="34" charset="-52"/>
                <a:ea typeface="Rosatom Light" panose="020B0403040504020204" pitchFamily="34" charset="-52"/>
                <a:cs typeface="Arial" pitchFamily="34" charset="0"/>
              </a:defRPr>
            </a:lvl1pPr>
          </a:lstStyle>
          <a:p>
            <a:pPr lvl="0"/>
            <a:r>
              <a:rPr lang="ru-RU" dirty="0"/>
              <a:t>00.00.202</a:t>
            </a:r>
            <a:r>
              <a:rPr lang="en-US" dirty="0"/>
              <a:t>3</a:t>
            </a:r>
            <a:endParaRPr lang="ru-RU" dirty="0"/>
          </a:p>
        </p:txBody>
      </p:sp>
      <p:sp>
        <p:nvSpPr>
          <p:cNvPr id="11" name="Текст 4">
            <a:extLst>
              <a:ext uri="{FF2B5EF4-FFF2-40B4-BE49-F238E27FC236}">
                <a16:creationId xmlns:a16="http://schemas.microsoft.com/office/drawing/2014/main" id="{F5F02984-3467-8FC5-C9A0-2DC2B0E669CF}"/>
              </a:ext>
            </a:extLst>
          </p:cNvPr>
          <p:cNvSpPr>
            <a:spLocks noGrp="1"/>
          </p:cNvSpPr>
          <p:nvPr>
            <p:ph type="body" sz="quarter" idx="13" hasCustomPrompt="1"/>
          </p:nvPr>
        </p:nvSpPr>
        <p:spPr>
          <a:xfrm>
            <a:off x="594208" y="5704782"/>
            <a:ext cx="5402719" cy="288567"/>
          </a:xfrm>
          <a:prstGeom prst="rect">
            <a:avLst/>
          </a:prstGeom>
        </p:spPr>
        <p:txBody>
          <a:bodyPr lIns="0" tIns="0" rIns="0" bIns="0" anchor="ctr"/>
          <a:lstStyle>
            <a:lvl1pPr marL="0" indent="0">
              <a:lnSpc>
                <a:spcPct val="100000"/>
              </a:lnSpc>
              <a:spcBef>
                <a:spcPts val="0"/>
              </a:spcBef>
              <a:buNone/>
              <a:defRPr sz="1400">
                <a:solidFill>
                  <a:schemeClr val="bg1"/>
                </a:solidFill>
                <a:latin typeface="Rosatom Light" panose="020B0403040504020204" pitchFamily="34" charset="-52"/>
                <a:ea typeface="Rosatom Light" panose="020B0403040504020204" pitchFamily="34" charset="-52"/>
                <a:cs typeface="Arial" pitchFamily="34" charset="0"/>
              </a:defRPr>
            </a:lvl1pPr>
          </a:lstStyle>
          <a:p>
            <a:pPr lvl="0"/>
            <a:r>
              <a:rPr lang="ru-RU" dirty="0"/>
              <a:t>Контактная информация</a:t>
            </a:r>
          </a:p>
        </p:txBody>
      </p:sp>
      <p:sp>
        <p:nvSpPr>
          <p:cNvPr id="12" name="Текст 4">
            <a:extLst>
              <a:ext uri="{FF2B5EF4-FFF2-40B4-BE49-F238E27FC236}">
                <a16:creationId xmlns:a16="http://schemas.microsoft.com/office/drawing/2014/main" id="{66E16EC4-4EA6-6422-0A5E-C33C52B50D6F}"/>
              </a:ext>
            </a:extLst>
          </p:cNvPr>
          <p:cNvSpPr>
            <a:spLocks noGrp="1"/>
          </p:cNvSpPr>
          <p:nvPr>
            <p:ph type="body" sz="quarter" idx="14" hasCustomPrompt="1"/>
          </p:nvPr>
        </p:nvSpPr>
        <p:spPr>
          <a:xfrm>
            <a:off x="594208" y="5256966"/>
            <a:ext cx="5402719" cy="247610"/>
          </a:xfrm>
          <a:prstGeom prst="rect">
            <a:avLst/>
          </a:prstGeom>
        </p:spPr>
        <p:txBody>
          <a:bodyPr lIns="0" tIns="0" rIns="0" bIns="0"/>
          <a:lstStyle>
            <a:lvl1pPr marL="0" indent="0">
              <a:lnSpc>
                <a:spcPct val="100000"/>
              </a:lnSpc>
              <a:spcBef>
                <a:spcPts val="0"/>
              </a:spcBef>
              <a:buNone/>
              <a:defRPr sz="1800" b="1">
                <a:solidFill>
                  <a:schemeClr val="bg1"/>
                </a:solidFill>
                <a:latin typeface="Rosatom Light" panose="020B0403040504020204" pitchFamily="34" charset="-52"/>
                <a:ea typeface="Rosatom Light" panose="020B0403040504020204" pitchFamily="34" charset="-52"/>
                <a:cs typeface="Arial" pitchFamily="34" charset="0"/>
              </a:defRPr>
            </a:lvl1pPr>
          </a:lstStyle>
          <a:p>
            <a:pPr lvl="0"/>
            <a:r>
              <a:rPr lang="ru-RU" dirty="0"/>
              <a:t>ФИО</a:t>
            </a:r>
          </a:p>
        </p:txBody>
      </p:sp>
      <p:pic>
        <p:nvPicPr>
          <p:cNvPr id="13" name="Рисунок 12">
            <a:extLst>
              <a:ext uri="{FF2B5EF4-FFF2-40B4-BE49-F238E27FC236}">
                <a16:creationId xmlns:a16="http://schemas.microsoft.com/office/drawing/2014/main" id="{FDEE219B-7A03-6AD6-0261-B6A8F65531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69300" y="422551"/>
            <a:ext cx="3074987" cy="3011716"/>
          </a:xfrm>
          <a:prstGeom prst="rect">
            <a:avLst/>
          </a:prstGeom>
        </p:spPr>
      </p:pic>
    </p:spTree>
    <p:extLst>
      <p:ext uri="{BB962C8B-B14F-4D97-AF65-F5344CB8AC3E}">
        <p14:creationId xmlns:p14="http://schemas.microsoft.com/office/powerpoint/2010/main" val="3783506269"/>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_синя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Полилиния: фигура 9">
            <a:extLst>
              <a:ext uri="{FF2B5EF4-FFF2-40B4-BE49-F238E27FC236}">
                <a16:creationId xmlns:a16="http://schemas.microsoft.com/office/drawing/2014/main" id="{2A2083CB-D86A-1FAA-DE3E-237E650AD14E}"/>
              </a:ext>
            </a:extLst>
          </p:cNvPr>
          <p:cNvSpPr/>
          <p:nvPr userDrawn="1"/>
        </p:nvSpPr>
        <p:spPr>
          <a:xfrm>
            <a:off x="2368" y="1744980"/>
            <a:ext cx="8084820" cy="4564380"/>
          </a:xfrm>
          <a:custGeom>
            <a:avLst/>
            <a:gdLst>
              <a:gd name="connsiteX0" fmla="*/ 0 w 8084820"/>
              <a:gd name="connsiteY0" fmla="*/ 4564380 h 4564380"/>
              <a:gd name="connsiteX1" fmla="*/ 0 w 8084820"/>
              <a:gd name="connsiteY1" fmla="*/ 0 h 4564380"/>
              <a:gd name="connsiteX2" fmla="*/ 7833360 w 8084820"/>
              <a:gd name="connsiteY2" fmla="*/ 0 h 4564380"/>
              <a:gd name="connsiteX3" fmla="*/ 8084820 w 8084820"/>
              <a:gd name="connsiteY3" fmla="*/ 563880 h 4564380"/>
              <a:gd name="connsiteX4" fmla="*/ 8084820 w 8084820"/>
              <a:gd name="connsiteY4" fmla="*/ 1882140 h 4564380"/>
              <a:gd name="connsiteX5" fmla="*/ 0 w 8084820"/>
              <a:gd name="connsiteY5" fmla="*/ 4564380 h 4564380"/>
              <a:gd name="connsiteX0" fmla="*/ 0 w 8084820"/>
              <a:gd name="connsiteY0" fmla="*/ 4564380 h 4564380"/>
              <a:gd name="connsiteX1" fmla="*/ 0 w 8084820"/>
              <a:gd name="connsiteY1" fmla="*/ 0 h 4564380"/>
              <a:gd name="connsiteX2" fmla="*/ 7747635 w 8084820"/>
              <a:gd name="connsiteY2" fmla="*/ 9525 h 4564380"/>
              <a:gd name="connsiteX3" fmla="*/ 8084820 w 8084820"/>
              <a:gd name="connsiteY3" fmla="*/ 563880 h 4564380"/>
              <a:gd name="connsiteX4" fmla="*/ 8084820 w 8084820"/>
              <a:gd name="connsiteY4" fmla="*/ 1882140 h 4564380"/>
              <a:gd name="connsiteX5" fmla="*/ 0 w 8084820"/>
              <a:gd name="connsiteY5" fmla="*/ 4564380 h 4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4820" h="4564380">
                <a:moveTo>
                  <a:pt x="0" y="4564380"/>
                </a:moveTo>
                <a:lnTo>
                  <a:pt x="0" y="0"/>
                </a:lnTo>
                <a:lnTo>
                  <a:pt x="7747635" y="9525"/>
                </a:lnTo>
                <a:lnTo>
                  <a:pt x="8084820" y="563880"/>
                </a:lnTo>
                <a:lnTo>
                  <a:pt x="8084820" y="1882140"/>
                </a:lnTo>
                <a:lnTo>
                  <a:pt x="0" y="456438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Rosatom Light" panose="020B0403040504020204" pitchFamily="34" charset="-52"/>
              <a:ea typeface="Rosatom Light" panose="020B0403040504020204" pitchFamily="34" charset="-52"/>
            </a:endParaRPr>
          </a:p>
        </p:txBody>
      </p:sp>
      <p:sp>
        <p:nvSpPr>
          <p:cNvPr id="15" name="Полилиния: фигура 14">
            <a:extLst>
              <a:ext uri="{FF2B5EF4-FFF2-40B4-BE49-F238E27FC236}">
                <a16:creationId xmlns:a16="http://schemas.microsoft.com/office/drawing/2014/main" id="{F2367EA1-BB5A-64E4-FE9A-FC6A288E49B4}"/>
              </a:ext>
            </a:extLst>
          </p:cNvPr>
          <p:cNvSpPr/>
          <p:nvPr userDrawn="1"/>
        </p:nvSpPr>
        <p:spPr>
          <a:xfrm>
            <a:off x="0" y="3535680"/>
            <a:ext cx="12192000" cy="2773680"/>
          </a:xfrm>
          <a:custGeom>
            <a:avLst/>
            <a:gdLst>
              <a:gd name="connsiteX0" fmla="*/ 12192000 w 12192000"/>
              <a:gd name="connsiteY0" fmla="*/ 2766060 h 2773680"/>
              <a:gd name="connsiteX1" fmla="*/ 12192000 w 12192000"/>
              <a:gd name="connsiteY1" fmla="*/ 0 h 2773680"/>
              <a:gd name="connsiteX2" fmla="*/ 0 w 12192000"/>
              <a:gd name="connsiteY2" fmla="*/ 1005840 h 2773680"/>
              <a:gd name="connsiteX3" fmla="*/ 0 w 12192000"/>
              <a:gd name="connsiteY3" fmla="*/ 2773680 h 2773680"/>
              <a:gd name="connsiteX4" fmla="*/ 12192000 w 12192000"/>
              <a:gd name="connsiteY4" fmla="*/ 2766060 h 27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773680">
                <a:moveTo>
                  <a:pt x="12192000" y="2766060"/>
                </a:moveTo>
                <a:lnTo>
                  <a:pt x="12192000" y="0"/>
                </a:lnTo>
                <a:lnTo>
                  <a:pt x="0" y="1005840"/>
                </a:lnTo>
                <a:lnTo>
                  <a:pt x="0" y="2773680"/>
                </a:lnTo>
                <a:lnTo>
                  <a:pt x="12192000" y="276606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latin typeface="Rosatom Light" panose="020B0403040504020204" pitchFamily="34" charset="-52"/>
              <a:ea typeface="Rosatom Light" panose="020B0403040504020204" pitchFamily="34" charset="-52"/>
            </a:endParaRPr>
          </a:p>
        </p:txBody>
      </p:sp>
      <p:sp>
        <p:nvSpPr>
          <p:cNvPr id="13" name="Text Placeholder 3">
            <a:extLst>
              <a:ext uri="{FF2B5EF4-FFF2-40B4-BE49-F238E27FC236}">
                <a16:creationId xmlns:a16="http://schemas.microsoft.com/office/drawing/2014/main" id="{727BE751-C500-D2E3-AC58-A7A45598B869}"/>
              </a:ext>
            </a:extLst>
          </p:cNvPr>
          <p:cNvSpPr>
            <a:spLocks noGrp="1"/>
          </p:cNvSpPr>
          <p:nvPr>
            <p:ph type="body" sz="quarter" idx="14" hasCustomPrompt="1"/>
          </p:nvPr>
        </p:nvSpPr>
        <p:spPr>
          <a:xfrm>
            <a:off x="10021915" y="5875769"/>
            <a:ext cx="1470024" cy="251684"/>
          </a:xfrm>
          <a:prstGeom prst="rect">
            <a:avLst/>
          </a:prstGeom>
        </p:spPr>
        <p:txBody>
          <a:bodyPr lIns="0" tIns="0" rIns="0" bIns="0"/>
          <a:lstStyle>
            <a:lvl1pPr marL="0" indent="0" algn="r">
              <a:lnSpc>
                <a:spcPct val="100000"/>
              </a:lnSpc>
              <a:spcBef>
                <a:spcPts val="0"/>
              </a:spcBef>
              <a:buNone/>
              <a:defRPr lang="en-US" sz="1600" b="0"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00.00.2023</a:t>
            </a:r>
            <a:endParaRPr lang="en-US" dirty="0"/>
          </a:p>
        </p:txBody>
      </p:sp>
      <p:pic>
        <p:nvPicPr>
          <p:cNvPr id="5" name="Рисунок 4">
            <a:extLst>
              <a:ext uri="{FF2B5EF4-FFF2-40B4-BE49-F238E27FC236}">
                <a16:creationId xmlns:a16="http://schemas.microsoft.com/office/drawing/2014/main" id="{88F6FF9E-4141-CC2D-F8AA-F493DA530A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69300" y="422551"/>
            <a:ext cx="3074987" cy="3011716"/>
          </a:xfrm>
          <a:prstGeom prst="rect">
            <a:avLst/>
          </a:prstGeom>
        </p:spPr>
      </p:pic>
      <p:sp>
        <p:nvSpPr>
          <p:cNvPr id="18" name="Прямоугольник 17">
            <a:extLst>
              <a:ext uri="{FF2B5EF4-FFF2-40B4-BE49-F238E27FC236}">
                <a16:creationId xmlns:a16="http://schemas.microsoft.com/office/drawing/2014/main" id="{6BCCF19B-5FE6-EAC6-EB20-9D6C8BC97901}"/>
              </a:ext>
            </a:extLst>
          </p:cNvPr>
          <p:cNvSpPr/>
          <p:nvPr userDrawn="1"/>
        </p:nvSpPr>
        <p:spPr>
          <a:xfrm>
            <a:off x="7218947" y="6338625"/>
            <a:ext cx="4682540" cy="193899"/>
          </a:xfrm>
          <a:prstGeom prst="rect">
            <a:avLst/>
          </a:prstGeom>
        </p:spPr>
        <p:txBody>
          <a:bodyPr wrap="square" lIns="0" tIns="0" rIns="0" bIns="0">
            <a:spAutoFit/>
          </a:bodyPr>
          <a:lstStyle/>
          <a:p>
            <a:pPr>
              <a:lnSpc>
                <a:spcPct val="90000"/>
              </a:lnSpc>
            </a:pPr>
            <a:r>
              <a:rPr lang="ru-RU" sz="1400" spc="100" baseline="0" dirty="0">
                <a:solidFill>
                  <a:schemeClr val="bg1"/>
                </a:solidFill>
                <a:latin typeface="Rosatom Light" panose="020B0403040504020204" pitchFamily="34" charset="-52"/>
                <a:ea typeface="Rosatom Light" panose="020B0403040504020204" pitchFamily="34" charset="-52"/>
              </a:rPr>
              <a:t>Конкурс «Акселератор АО «ТВЭЛ» «Новая высота»</a:t>
            </a:r>
          </a:p>
        </p:txBody>
      </p:sp>
      <p:sp>
        <p:nvSpPr>
          <p:cNvPr id="27" name="Title 1">
            <a:extLst>
              <a:ext uri="{FF2B5EF4-FFF2-40B4-BE49-F238E27FC236}">
                <a16:creationId xmlns:a16="http://schemas.microsoft.com/office/drawing/2014/main" id="{F0EA3A3F-35D7-44F9-BC9F-BCB34DCC2D91}"/>
              </a:ext>
            </a:extLst>
          </p:cNvPr>
          <p:cNvSpPr>
            <a:spLocks noGrp="1"/>
          </p:cNvSpPr>
          <p:nvPr>
            <p:ph type="title" hasCustomPrompt="1"/>
          </p:nvPr>
        </p:nvSpPr>
        <p:spPr>
          <a:xfrm>
            <a:off x="587374" y="2100358"/>
            <a:ext cx="7360286" cy="1900142"/>
          </a:xfrm>
          <a:prstGeom prst="rect">
            <a:avLst/>
          </a:prstGeom>
        </p:spPr>
        <p:txBody>
          <a:bodyPr lIns="0" tIns="0" rIns="0" bIns="0" anchor="t" anchorCtr="0"/>
          <a:lstStyle>
            <a:lvl1pPr>
              <a:lnSpc>
                <a:spcPct val="90000"/>
              </a:lnSpc>
              <a:defRPr lang="en-US" sz="6000" b="1" kern="1200" baseline="0" dirty="0">
                <a:solidFill>
                  <a:srgbClr val="025EA1"/>
                </a:solidFill>
                <a:latin typeface="Rosatom Light" panose="020B0403040504020204" pitchFamily="34" charset="-52"/>
                <a:ea typeface="Rosatom Light" pitchFamily="34" charset="-52"/>
                <a:cs typeface="Arial" pitchFamily="34" charset="0"/>
              </a:defRPr>
            </a:lvl1pPr>
          </a:lstStyle>
          <a:p>
            <a:r>
              <a:rPr lang="ru-RU" dirty="0"/>
              <a:t>Тема презентации</a:t>
            </a:r>
            <a:endParaRPr lang="en-US" dirty="0"/>
          </a:p>
        </p:txBody>
      </p:sp>
      <p:sp>
        <p:nvSpPr>
          <p:cNvPr id="28" name="Text Placeholder 4">
            <a:extLst>
              <a:ext uri="{FF2B5EF4-FFF2-40B4-BE49-F238E27FC236}">
                <a16:creationId xmlns:a16="http://schemas.microsoft.com/office/drawing/2014/main" id="{17477826-1B41-9CDD-DD7E-C173F7876C04}"/>
              </a:ext>
            </a:extLst>
          </p:cNvPr>
          <p:cNvSpPr>
            <a:spLocks noGrp="1"/>
          </p:cNvSpPr>
          <p:nvPr>
            <p:ph type="body" sz="quarter" idx="15" hasCustomPrompt="1"/>
          </p:nvPr>
        </p:nvSpPr>
        <p:spPr>
          <a:xfrm>
            <a:off x="590563" y="4030435"/>
            <a:ext cx="7357097" cy="940569"/>
          </a:xfrm>
          <a:prstGeom prst="rect">
            <a:avLst/>
          </a:prstGeom>
        </p:spPr>
        <p:txBody>
          <a:bodyPr lIns="0" tIns="0" rIns="0" bIns="0" anchor="t" anchorCtr="0"/>
          <a:lstStyle>
            <a:lvl1pPr marL="0" indent="0">
              <a:buFont typeface="Arial" panose="020B0604020202020204" pitchFamily="34" charset="0"/>
              <a:buNone/>
              <a:defRPr lang="ru-RU" sz="3400" b="1" baseline="0" dirty="0">
                <a:solidFill>
                  <a:srgbClr val="025EA1"/>
                </a:solidFill>
                <a:latin typeface="Rosatom Light" panose="020B0403040504020204" pitchFamily="34" charset="-52"/>
                <a:ea typeface="Rosatom Light" pitchFamily="34" charset="-52"/>
                <a:cs typeface="Arial" pitchFamily="34" charset="0"/>
              </a:defRPr>
            </a:lvl1pPr>
          </a:lstStyle>
          <a:p>
            <a:pPr marL="196527" lvl="0" indent="-457200">
              <a:lnSpc>
                <a:spcPct val="80000"/>
              </a:lnSpc>
              <a:spcBef>
                <a:spcPct val="0"/>
              </a:spcBef>
            </a:pPr>
            <a:r>
              <a:rPr lang="ru-RU" dirty="0"/>
              <a:t>уточняющее описание</a:t>
            </a:r>
          </a:p>
        </p:txBody>
      </p:sp>
      <p:sp>
        <p:nvSpPr>
          <p:cNvPr id="29" name="Text Placeholder 3">
            <a:extLst>
              <a:ext uri="{FF2B5EF4-FFF2-40B4-BE49-F238E27FC236}">
                <a16:creationId xmlns:a16="http://schemas.microsoft.com/office/drawing/2014/main" id="{320E1F2F-D1E6-33BF-4AAE-C5F1305DC351}"/>
              </a:ext>
            </a:extLst>
          </p:cNvPr>
          <p:cNvSpPr>
            <a:spLocks noGrp="1"/>
          </p:cNvSpPr>
          <p:nvPr>
            <p:ph type="body" sz="quarter" idx="11" hasCustomPrompt="1"/>
          </p:nvPr>
        </p:nvSpPr>
        <p:spPr>
          <a:xfrm>
            <a:off x="587375" y="5417321"/>
            <a:ext cx="6141085" cy="273494"/>
          </a:xfrm>
          <a:prstGeom prst="rect">
            <a:avLst/>
          </a:prstGeom>
        </p:spPr>
        <p:txBody>
          <a:bodyPr lIns="0" tIns="0" rIns="0" bIns="0"/>
          <a:lstStyle>
            <a:lvl1pPr marL="0" indent="0">
              <a:buFont typeface="Arial" panose="020B0604020202020204" pitchFamily="34" charse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ФИО</a:t>
            </a:r>
            <a:endParaRPr lang="en-US" dirty="0"/>
          </a:p>
        </p:txBody>
      </p:sp>
      <p:sp>
        <p:nvSpPr>
          <p:cNvPr id="30" name="Text Placeholder 4">
            <a:extLst>
              <a:ext uri="{FF2B5EF4-FFF2-40B4-BE49-F238E27FC236}">
                <a16:creationId xmlns:a16="http://schemas.microsoft.com/office/drawing/2014/main" id="{885D8B0F-34D8-3F74-53FF-4DA3255590A6}"/>
              </a:ext>
            </a:extLst>
          </p:cNvPr>
          <p:cNvSpPr>
            <a:spLocks noGrp="1"/>
          </p:cNvSpPr>
          <p:nvPr>
            <p:ph type="body" sz="quarter" idx="12" hasCustomPrompt="1"/>
          </p:nvPr>
        </p:nvSpPr>
        <p:spPr>
          <a:xfrm>
            <a:off x="587376" y="5720750"/>
            <a:ext cx="6141084" cy="273494"/>
          </a:xfrm>
          <a:prstGeom prst="rect">
            <a:avLst/>
          </a:prstGeom>
        </p:spPr>
        <p:txBody>
          <a:bodyPr lIns="0" tIns="0" rIns="0" bIns="0" anchor="b"/>
          <a:lstStyle>
            <a:lvl1pPr marL="0" indent="0">
              <a:lnSpc>
                <a:spcPct val="100000"/>
              </a:lnSpc>
              <a:spcBef>
                <a:spcPts val="0"/>
              </a:spcBef>
              <a:buFont typeface="Arial" panose="020B0604020202020204" pitchFamily="34" charset="0"/>
              <a:buNone/>
              <a:defRPr lang="en-US" sz="1600"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Должность</a:t>
            </a:r>
          </a:p>
        </p:txBody>
      </p:sp>
      <p:sp>
        <p:nvSpPr>
          <p:cNvPr id="31" name="Text Placeholder 3">
            <a:extLst>
              <a:ext uri="{FF2B5EF4-FFF2-40B4-BE49-F238E27FC236}">
                <a16:creationId xmlns:a16="http://schemas.microsoft.com/office/drawing/2014/main" id="{B16ACE33-92DE-9E24-067F-1EC4D259F523}"/>
              </a:ext>
            </a:extLst>
          </p:cNvPr>
          <p:cNvSpPr>
            <a:spLocks noGrp="1"/>
          </p:cNvSpPr>
          <p:nvPr>
            <p:ph type="body" sz="quarter" idx="16" hasCustomPrompt="1"/>
          </p:nvPr>
        </p:nvSpPr>
        <p:spPr>
          <a:xfrm>
            <a:off x="587375" y="5091845"/>
            <a:ext cx="6141085" cy="273494"/>
          </a:xfrm>
          <a:prstGeom prst="rect">
            <a:avLst/>
          </a:prstGeom>
        </p:spPr>
        <p:txBody>
          <a:bodyPr lIns="0" tIns="0" rIns="0" bIns="0"/>
          <a:lstStyle>
            <a:lvl1pPr marL="0" indent="0">
              <a:buFont typeface="Arial" panose="020B0604020202020204" pitchFamily="34" charse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Команда «»</a:t>
            </a:r>
            <a:endParaRPr lang="en-US" dirty="0"/>
          </a:p>
        </p:txBody>
      </p:sp>
      <p:pic>
        <p:nvPicPr>
          <p:cNvPr id="16" name="Рисунок 15">
            <a:extLst>
              <a:ext uri="{FF2B5EF4-FFF2-40B4-BE49-F238E27FC236}">
                <a16:creationId xmlns:a16="http://schemas.microsoft.com/office/drawing/2014/main" id="{A7EC7B6A-316C-4977-CFD3-A446708C78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004" y="511319"/>
            <a:ext cx="1898965" cy="864000"/>
          </a:xfrm>
          <a:prstGeom prst="rect">
            <a:avLst/>
          </a:prstGeom>
        </p:spPr>
      </p:pic>
    </p:spTree>
    <p:extLst>
      <p:ext uri="{BB962C8B-B14F-4D97-AF65-F5344CB8AC3E}">
        <p14:creationId xmlns:p14="http://schemas.microsoft.com/office/powerpoint/2010/main" val="9183641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еребивочный_бела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264" y="0"/>
            <a:ext cx="2459736" cy="6858000"/>
          </a:xfrm>
          <a:prstGeom prst="rect">
            <a:avLst/>
          </a:prstGeom>
        </p:spPr>
      </p:pic>
      <p:sp>
        <p:nvSpPr>
          <p:cNvPr id="6" name="Text Placeholder 7">
            <a:extLst>
              <a:ext uri="{FF2B5EF4-FFF2-40B4-BE49-F238E27FC236}">
                <a16:creationId xmlns:a16="http://schemas.microsoft.com/office/drawing/2014/main" id="{A2F70A2F-DA42-45B7-0424-44F8356893AA}"/>
              </a:ext>
            </a:extLst>
          </p:cNvPr>
          <p:cNvSpPr>
            <a:spLocks noGrp="1"/>
          </p:cNvSpPr>
          <p:nvPr>
            <p:ph type="body" sz="quarter" idx="11" hasCustomPrompt="1"/>
          </p:nvPr>
        </p:nvSpPr>
        <p:spPr>
          <a:xfrm>
            <a:off x="587375" y="3160379"/>
            <a:ext cx="5409565" cy="862981"/>
          </a:xfrm>
          <a:prstGeom prst="rect">
            <a:avLst/>
          </a:prstGeom>
        </p:spPr>
        <p:txBody>
          <a:bodyPr lIns="0" tIns="0" rIns="0" bIns="0" anchor="t" anchorCtr="0"/>
          <a:lstStyle>
            <a:lvl1pPr marL="0" indent="0">
              <a:buNone/>
              <a:defRPr lang="ru-RU" sz="6000" b="1" baseline="0" dirty="0">
                <a:solidFill>
                  <a:srgbClr val="025EA1"/>
                </a:solidFill>
                <a:latin typeface="Rosatom Light" panose="020B0403040504020204" pitchFamily="34" charset="-52"/>
                <a:ea typeface="Rosatom Light" pitchFamily="34" charset="-52"/>
                <a:cs typeface="Arial" pitchFamily="34" charset="0"/>
              </a:defRPr>
            </a:lvl1pPr>
          </a:lstStyle>
          <a:p>
            <a:pPr marL="260673" lvl="0" indent="-260673">
              <a:spcBef>
                <a:spcPct val="0"/>
              </a:spcBef>
            </a:pPr>
            <a:r>
              <a:rPr lang="ru-RU" dirty="0"/>
              <a:t>ПРИЛОЖЕНИЕ</a:t>
            </a:r>
          </a:p>
        </p:txBody>
      </p:sp>
    </p:spTree>
    <p:extLst>
      <p:ext uri="{BB962C8B-B14F-4D97-AF65-F5344CB8AC3E}">
        <p14:creationId xmlns:p14="http://schemas.microsoft.com/office/powerpoint/2010/main" val="2272067535"/>
      </p:ext>
    </p:extLst>
  </p:cSld>
  <p:clrMapOvr>
    <a:masterClrMapping/>
  </p:clrMapOvr>
  <p:extLst mod="1">
    <p:ext uri="{DCECCB84-F9BA-43D5-87BE-67443E8EF086}">
      <p15:sldGuideLst xmlns:p15="http://schemas.microsoft.com/office/powerpoint/2012/main">
        <p15:guide id="1" pos="370" userDrawn="1">
          <p15:clr>
            <a:srgbClr val="FBAE40"/>
          </p15:clr>
        </p15:guide>
        <p15:guide id="2" orient="horz" pos="187" userDrawn="1">
          <p15:clr>
            <a:srgbClr val="FBAE40"/>
          </p15:clr>
        </p15:guide>
        <p15:guide id="3" orient="horz" pos="4133" userDrawn="1">
          <p15:clr>
            <a:srgbClr val="FBAE40"/>
          </p15:clr>
        </p15:guide>
        <p15:guide id="4" pos="554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еребивочный_белая тема">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741187"/>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35862"/>
            <a:ext cx="12192000" cy="1741187"/>
          </a:xfrm>
          <a:prstGeom prst="rect">
            <a:avLst/>
          </a:prstGeom>
        </p:spPr>
      </p:pic>
      <p:sp>
        <p:nvSpPr>
          <p:cNvPr id="6" name="Text Placeholder 7">
            <a:extLst>
              <a:ext uri="{FF2B5EF4-FFF2-40B4-BE49-F238E27FC236}">
                <a16:creationId xmlns:a16="http://schemas.microsoft.com/office/drawing/2014/main" id="{A2F70A2F-DA42-45B7-0424-44F8356893AA}"/>
              </a:ext>
            </a:extLst>
          </p:cNvPr>
          <p:cNvSpPr>
            <a:spLocks noGrp="1"/>
          </p:cNvSpPr>
          <p:nvPr>
            <p:ph type="body" sz="quarter" idx="11" hasCustomPrompt="1"/>
          </p:nvPr>
        </p:nvSpPr>
        <p:spPr>
          <a:xfrm>
            <a:off x="587375" y="3160379"/>
            <a:ext cx="5409565" cy="862981"/>
          </a:xfrm>
          <a:prstGeom prst="rect">
            <a:avLst/>
          </a:prstGeom>
        </p:spPr>
        <p:txBody>
          <a:bodyPr lIns="0" tIns="0" rIns="0" bIns="0" anchor="t" anchorCtr="0"/>
          <a:lstStyle>
            <a:lvl1pPr marL="0" indent="0">
              <a:buNone/>
              <a:defRPr lang="ru-RU" sz="6000" b="1" baseline="0" dirty="0">
                <a:solidFill>
                  <a:srgbClr val="025EA1"/>
                </a:solidFill>
                <a:latin typeface="Rosatom Light" panose="020B0403040504020204" pitchFamily="34" charset="-52"/>
                <a:ea typeface="Rosatom Light" pitchFamily="34" charset="-52"/>
                <a:cs typeface="Arial" pitchFamily="34" charset="0"/>
              </a:defRPr>
            </a:lvl1pPr>
          </a:lstStyle>
          <a:p>
            <a:pPr marL="260673" lvl="0" indent="-260673">
              <a:spcBef>
                <a:spcPct val="0"/>
              </a:spcBef>
            </a:pPr>
            <a:r>
              <a:rPr lang="ru-RU" dirty="0"/>
              <a:t>ПРИЛОЖЕНИЕ</a:t>
            </a:r>
          </a:p>
        </p:txBody>
      </p:sp>
    </p:spTree>
    <p:extLst>
      <p:ext uri="{BB962C8B-B14F-4D97-AF65-F5344CB8AC3E}">
        <p14:creationId xmlns:p14="http://schemas.microsoft.com/office/powerpoint/2010/main" val="650501950"/>
      </p:ext>
    </p:extLst>
  </p:cSld>
  <p:clrMapOvr>
    <a:masterClrMapping/>
  </p:clrMapOvr>
  <p:extLst mod="1">
    <p:ext uri="{DCECCB84-F9BA-43D5-87BE-67443E8EF086}">
      <p15:sldGuideLst xmlns:p15="http://schemas.microsoft.com/office/powerpoint/2012/main">
        <p15:guide id="1" pos="370" userDrawn="1">
          <p15:clr>
            <a:srgbClr val="FBAE40"/>
          </p15:clr>
        </p15:guide>
        <p15:guide id="2" orient="horz" pos="187" userDrawn="1">
          <p15:clr>
            <a:srgbClr val="FBAE40"/>
          </p15:clr>
        </p15:guide>
        <p15:guide id="3" orient="horz" pos="4133" userDrawn="1">
          <p15:clr>
            <a:srgbClr val="FBAE40"/>
          </p15:clr>
        </p15:guide>
        <p15:guide id="4" pos="55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Цветной фон_1">
    <p:bg>
      <p:bgPr>
        <a:solidFill>
          <a:srgbClr val="FCC30B"/>
        </a:solidFill>
        <a:effectLst/>
      </p:bgPr>
    </p:bg>
    <p:spTree>
      <p:nvGrpSpPr>
        <p:cNvPr id="1" name=""/>
        <p:cNvGrpSpPr/>
        <p:nvPr/>
      </p:nvGrpSpPr>
      <p:grpSpPr>
        <a:xfrm>
          <a:off x="0" y="0"/>
          <a:ext cx="0" cy="0"/>
          <a:chOff x="0" y="0"/>
          <a:chExt cx="0" cy="0"/>
        </a:xfrm>
      </p:grpSpPr>
      <p:sp>
        <p:nvSpPr>
          <p:cNvPr id="5" name="Текст 1">
            <a:extLst>
              <a:ext uri="{FF2B5EF4-FFF2-40B4-BE49-F238E27FC236}">
                <a16:creationId xmlns:a16="http://schemas.microsoft.com/office/drawing/2014/main" id="{91C5B08A-C30D-F84E-4976-A2ADD72235C2}"/>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bg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bg1"/>
              </a:solidFill>
              <a:effectLst/>
              <a:uLnTx/>
              <a:uFillTx/>
              <a:latin typeface="Rosatom Light" panose="020B0403040504020204" pitchFamily="34" charset="-52"/>
              <a:ea typeface="Rosatom Light" panose="020B0403040504020204" pitchFamily="34" charset="-52"/>
              <a:cs typeface="Arial" charset="0"/>
            </a:endParaRPr>
          </a:p>
        </p:txBody>
      </p:sp>
      <p:sp>
        <p:nvSpPr>
          <p:cNvPr id="6" name="Text Placeholder 7">
            <a:extLst>
              <a:ext uri="{FF2B5EF4-FFF2-40B4-BE49-F238E27FC236}">
                <a16:creationId xmlns:a16="http://schemas.microsoft.com/office/drawing/2014/main" id="{DE25847F-7926-80A6-7450-4B6C1AA98899}"/>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
        <p:nvSpPr>
          <p:cNvPr id="4" name="Заголовок 1">
            <a:extLst>
              <a:ext uri="{FF2B5EF4-FFF2-40B4-BE49-F238E27FC236}">
                <a16:creationId xmlns:a16="http://schemas.microsoft.com/office/drawing/2014/main" id="{9B5D7C7B-BEF0-47B2-8621-51158DB4FC58}"/>
              </a:ext>
            </a:extLst>
          </p:cNvPr>
          <p:cNvSpPr>
            <a:spLocks noGrp="1"/>
          </p:cNvSpPr>
          <p:nvPr>
            <p:ph type="title" hasCustomPrompt="1"/>
          </p:nvPr>
        </p:nvSpPr>
        <p:spPr>
          <a:xfrm>
            <a:off x="587375" y="296862"/>
            <a:ext cx="8341833" cy="1150937"/>
          </a:xfrm>
          <a:prstGeom prst="rect">
            <a:avLst/>
          </a:prstGeom>
        </p:spPr>
        <p:txBody>
          <a:bodyPr lIns="0" tIns="0" rIns="0" bIns="36000" anchor="t" anchorCtr="0"/>
          <a:lstStyle>
            <a:lvl1pPr>
              <a:defRPr lang="ru-RU" sz="4400" b="1" dirty="0">
                <a:solidFill>
                  <a:schemeClr val="tx1">
                    <a:lumMod val="50000"/>
                  </a:schemeClr>
                </a:solidFill>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pic>
        <p:nvPicPr>
          <p:cNvPr id="9" name="Рисунок 8">
            <a:extLst>
              <a:ext uri="{FF2B5EF4-FFF2-40B4-BE49-F238E27FC236}">
                <a16:creationId xmlns:a16="http://schemas.microsoft.com/office/drawing/2014/main" id="{E6288293-A428-2D06-0545-8F7FEB39FA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2778" y="261992"/>
            <a:ext cx="811847" cy="795143"/>
          </a:xfrm>
          <a:prstGeom prst="rect">
            <a:avLst/>
          </a:prstGeom>
        </p:spPr>
      </p:pic>
      <p:pic>
        <p:nvPicPr>
          <p:cNvPr id="7" name="Рисунок 6">
            <a:extLst>
              <a:ext uri="{FF2B5EF4-FFF2-40B4-BE49-F238E27FC236}">
                <a16:creationId xmlns:a16="http://schemas.microsoft.com/office/drawing/2014/main" id="{A7E33AB6-8DDC-FBF2-CA4B-3643070B86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60749" y="307363"/>
            <a:ext cx="1400487" cy="637200"/>
          </a:xfrm>
          <a:prstGeom prst="rect">
            <a:avLst/>
          </a:prstGeom>
        </p:spPr>
      </p:pic>
    </p:spTree>
    <p:extLst>
      <p:ext uri="{BB962C8B-B14F-4D97-AF65-F5344CB8AC3E}">
        <p14:creationId xmlns:p14="http://schemas.microsoft.com/office/powerpoint/2010/main" val="39043973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Цветной фон_2">
    <p:bg>
      <p:bgPr>
        <a:solidFill>
          <a:srgbClr val="025EA1"/>
        </a:solidFill>
        <a:effectLst/>
      </p:bgPr>
    </p:bg>
    <p:spTree>
      <p:nvGrpSpPr>
        <p:cNvPr id="1" name=""/>
        <p:cNvGrpSpPr/>
        <p:nvPr/>
      </p:nvGrpSpPr>
      <p:grpSpPr>
        <a:xfrm>
          <a:off x="0" y="0"/>
          <a:ext cx="0" cy="0"/>
          <a:chOff x="0" y="0"/>
          <a:chExt cx="0" cy="0"/>
        </a:xfrm>
      </p:grpSpPr>
      <p:sp>
        <p:nvSpPr>
          <p:cNvPr id="5" name="Текст 1">
            <a:extLst>
              <a:ext uri="{FF2B5EF4-FFF2-40B4-BE49-F238E27FC236}">
                <a16:creationId xmlns:a16="http://schemas.microsoft.com/office/drawing/2014/main" id="{91C5B08A-C30D-F84E-4976-A2ADD72235C2}"/>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bg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bg1"/>
              </a:solidFill>
              <a:effectLst/>
              <a:uLnTx/>
              <a:uFillTx/>
              <a:latin typeface="Rosatom Light" panose="020B0403040504020204" pitchFamily="34" charset="-52"/>
              <a:ea typeface="Rosatom Light" panose="020B0403040504020204" pitchFamily="34" charset="-52"/>
              <a:cs typeface="Arial" charset="0"/>
            </a:endParaRPr>
          </a:p>
        </p:txBody>
      </p:sp>
      <p:sp>
        <p:nvSpPr>
          <p:cNvPr id="6" name="Text Placeholder 7">
            <a:extLst>
              <a:ext uri="{FF2B5EF4-FFF2-40B4-BE49-F238E27FC236}">
                <a16:creationId xmlns:a16="http://schemas.microsoft.com/office/drawing/2014/main" id="{DE25847F-7926-80A6-7450-4B6C1AA98899}"/>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
        <p:nvSpPr>
          <p:cNvPr id="4" name="Заголовок 1">
            <a:extLst>
              <a:ext uri="{FF2B5EF4-FFF2-40B4-BE49-F238E27FC236}">
                <a16:creationId xmlns:a16="http://schemas.microsoft.com/office/drawing/2014/main" id="{AA5D1075-A154-2B88-A357-019087F3908A}"/>
              </a:ext>
            </a:extLst>
          </p:cNvPr>
          <p:cNvSpPr>
            <a:spLocks noGrp="1"/>
          </p:cNvSpPr>
          <p:nvPr>
            <p:ph type="title" hasCustomPrompt="1"/>
          </p:nvPr>
        </p:nvSpPr>
        <p:spPr>
          <a:xfrm>
            <a:off x="587375" y="296862"/>
            <a:ext cx="8225232" cy="1150938"/>
          </a:xfrm>
          <a:prstGeom prst="rect">
            <a:avLst/>
          </a:prstGeom>
        </p:spPr>
        <p:txBody>
          <a:bodyPr lIns="0" tIns="0" rIns="0" bIns="36000" anchor="t" anchorCtr="0"/>
          <a:lstStyle>
            <a:lvl1pPr>
              <a:defRPr lang="ru-RU" sz="4400" b="1" dirty="0">
                <a:solidFill>
                  <a:schemeClr val="bg1"/>
                </a:solidFill>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pic>
        <p:nvPicPr>
          <p:cNvPr id="9" name="Рисунок 8">
            <a:extLst>
              <a:ext uri="{FF2B5EF4-FFF2-40B4-BE49-F238E27FC236}">
                <a16:creationId xmlns:a16="http://schemas.microsoft.com/office/drawing/2014/main" id="{D66CD430-DAA3-A627-2134-8AD6C8004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2778" y="261992"/>
            <a:ext cx="811847" cy="795143"/>
          </a:xfrm>
          <a:prstGeom prst="rect">
            <a:avLst/>
          </a:prstGeom>
        </p:spPr>
      </p:pic>
      <p:pic>
        <p:nvPicPr>
          <p:cNvPr id="10" name="Рисунок 9">
            <a:extLst>
              <a:ext uri="{FF2B5EF4-FFF2-40B4-BE49-F238E27FC236}">
                <a16:creationId xmlns:a16="http://schemas.microsoft.com/office/drawing/2014/main" id="{22CEDC8F-FB79-8C19-927C-9C12A08770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60749" y="307363"/>
            <a:ext cx="1400487" cy="637200"/>
          </a:xfrm>
          <a:prstGeom prst="rect">
            <a:avLst/>
          </a:prstGeom>
        </p:spPr>
      </p:pic>
    </p:spTree>
    <p:extLst>
      <p:ext uri="{BB962C8B-B14F-4D97-AF65-F5344CB8AC3E}">
        <p14:creationId xmlns:p14="http://schemas.microsoft.com/office/powerpoint/2010/main" val="372395788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ветной фон_4">
    <p:bg>
      <p:bgPr>
        <a:solidFill>
          <a:srgbClr val="6CACE4"/>
        </a:solidFill>
        <a:effectLst/>
      </p:bgPr>
    </p:bg>
    <p:spTree>
      <p:nvGrpSpPr>
        <p:cNvPr id="1" name=""/>
        <p:cNvGrpSpPr/>
        <p:nvPr/>
      </p:nvGrpSpPr>
      <p:grpSpPr>
        <a:xfrm>
          <a:off x="0" y="0"/>
          <a:ext cx="0" cy="0"/>
          <a:chOff x="0" y="0"/>
          <a:chExt cx="0" cy="0"/>
        </a:xfrm>
      </p:grpSpPr>
      <p:sp>
        <p:nvSpPr>
          <p:cNvPr id="5" name="Текст 1">
            <a:extLst>
              <a:ext uri="{FF2B5EF4-FFF2-40B4-BE49-F238E27FC236}">
                <a16:creationId xmlns:a16="http://schemas.microsoft.com/office/drawing/2014/main" id="{91C5B08A-C30D-F84E-4976-A2ADD72235C2}"/>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bg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bg1"/>
              </a:solidFill>
              <a:effectLst/>
              <a:uLnTx/>
              <a:uFillTx/>
              <a:latin typeface="Rosatom Light" panose="020B0403040504020204" pitchFamily="34" charset="-52"/>
              <a:ea typeface="Rosatom Light" panose="020B0403040504020204" pitchFamily="34" charset="-52"/>
              <a:cs typeface="Arial" charset="0"/>
            </a:endParaRPr>
          </a:p>
        </p:txBody>
      </p:sp>
      <p:sp>
        <p:nvSpPr>
          <p:cNvPr id="6" name="Text Placeholder 7">
            <a:extLst>
              <a:ext uri="{FF2B5EF4-FFF2-40B4-BE49-F238E27FC236}">
                <a16:creationId xmlns:a16="http://schemas.microsoft.com/office/drawing/2014/main" id="{DE25847F-7926-80A6-7450-4B6C1AA98899}"/>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
        <p:nvSpPr>
          <p:cNvPr id="4" name="Заголовок 1">
            <a:extLst>
              <a:ext uri="{FF2B5EF4-FFF2-40B4-BE49-F238E27FC236}">
                <a16:creationId xmlns:a16="http://schemas.microsoft.com/office/drawing/2014/main" id="{C7E8FFF1-4FB4-5CE9-F99E-1D95DC1175B4}"/>
              </a:ext>
            </a:extLst>
          </p:cNvPr>
          <p:cNvSpPr>
            <a:spLocks noGrp="1"/>
          </p:cNvSpPr>
          <p:nvPr>
            <p:ph type="title" hasCustomPrompt="1"/>
          </p:nvPr>
        </p:nvSpPr>
        <p:spPr>
          <a:xfrm>
            <a:off x="587374" y="296862"/>
            <a:ext cx="8274327" cy="1150938"/>
          </a:xfrm>
          <a:prstGeom prst="rect">
            <a:avLst/>
          </a:prstGeom>
        </p:spPr>
        <p:txBody>
          <a:bodyPr lIns="0" tIns="0" rIns="0" bIns="36000" anchor="t" anchorCtr="0"/>
          <a:lstStyle>
            <a:lvl1pPr>
              <a:defRPr lang="ru-RU" sz="4400" b="1" dirty="0">
                <a:solidFill>
                  <a:schemeClr val="bg1"/>
                </a:solidFill>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pic>
        <p:nvPicPr>
          <p:cNvPr id="9" name="Рисунок 8">
            <a:extLst>
              <a:ext uri="{FF2B5EF4-FFF2-40B4-BE49-F238E27FC236}">
                <a16:creationId xmlns:a16="http://schemas.microsoft.com/office/drawing/2014/main" id="{021CAF62-63E1-1378-450D-E1894AB125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2778" y="261992"/>
            <a:ext cx="811847" cy="795143"/>
          </a:xfrm>
          <a:prstGeom prst="rect">
            <a:avLst/>
          </a:prstGeom>
        </p:spPr>
      </p:pic>
      <p:pic>
        <p:nvPicPr>
          <p:cNvPr id="10" name="Рисунок 9">
            <a:extLst>
              <a:ext uri="{FF2B5EF4-FFF2-40B4-BE49-F238E27FC236}">
                <a16:creationId xmlns:a16="http://schemas.microsoft.com/office/drawing/2014/main" id="{02F840B5-DABA-A912-D432-37DC9C9083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60749" y="307363"/>
            <a:ext cx="1400487" cy="637200"/>
          </a:xfrm>
          <a:prstGeom prst="rect">
            <a:avLst/>
          </a:prstGeom>
        </p:spPr>
      </p:pic>
    </p:spTree>
    <p:extLst>
      <p:ext uri="{BB962C8B-B14F-4D97-AF65-F5344CB8AC3E}">
        <p14:creationId xmlns:p14="http://schemas.microsoft.com/office/powerpoint/2010/main" val="156154638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3"/>
            <a:ext cx="8403201" cy="1141412"/>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6" name="Text Placeholder 7">
            <a:extLst>
              <a:ext uri="{FF2B5EF4-FFF2-40B4-BE49-F238E27FC236}">
                <a16:creationId xmlns:a16="http://schemas.microsoft.com/office/drawing/2014/main" id="{F1E117C7-DCBB-6641-4C47-EB1EB4449FFC}"/>
              </a:ext>
            </a:extLst>
          </p:cNvPr>
          <p:cNvSpPr>
            <a:spLocks noGrp="1"/>
          </p:cNvSpPr>
          <p:nvPr>
            <p:ph type="body" sz="quarter" idx="14" hasCustomPrompt="1"/>
          </p:nvPr>
        </p:nvSpPr>
        <p:spPr>
          <a:xfrm>
            <a:off x="587376" y="6449549"/>
            <a:ext cx="8520530"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171173410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Слайд с заголовком">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7504" y="4194043"/>
            <a:ext cx="3904496" cy="2663957"/>
          </a:xfrm>
          <a:prstGeom prst="rect">
            <a:avLst/>
          </a:prstGeom>
        </p:spPr>
      </p:pic>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3"/>
            <a:ext cx="8397065" cy="1198562"/>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8" name="Text Placeholder 7">
            <a:extLst>
              <a:ext uri="{FF2B5EF4-FFF2-40B4-BE49-F238E27FC236}">
                <a16:creationId xmlns:a16="http://schemas.microsoft.com/office/drawing/2014/main" id="{8997559F-CDD4-C7F5-0B94-FD91FDB0E9CD}"/>
              </a:ext>
            </a:extLst>
          </p:cNvPr>
          <p:cNvSpPr>
            <a:spLocks noGrp="1"/>
          </p:cNvSpPr>
          <p:nvPr>
            <p:ph type="body" sz="quarter" idx="14" hasCustomPrompt="1"/>
          </p:nvPr>
        </p:nvSpPr>
        <p:spPr>
          <a:xfrm>
            <a:off x="587376" y="6449549"/>
            <a:ext cx="8147049"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268201371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119923"/>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867" userDrawn="1">
          <p15:clr>
            <a:srgbClr val="F26B43"/>
          </p15:clr>
        </p15:guide>
        <p15:guide id="3" orient="horz" pos="323" userDrawn="1">
          <p15:clr>
            <a:srgbClr val="F26B43"/>
          </p15:clr>
        </p15:guide>
        <p15:guide id="4" pos="5541" userDrawn="1">
          <p15:clr>
            <a:srgbClr val="F26B43"/>
          </p15:clr>
        </p15:guide>
        <p15:guide id="5" orient="horz" pos="3997" userDrawn="1">
          <p15:clr>
            <a:srgbClr val="F26B43"/>
          </p15:clr>
        </p15:guide>
        <p15:guide id="6" orient="horz" pos="3861" userDrawn="1">
          <p15:clr>
            <a:srgbClr val="F26B43"/>
          </p15:clr>
        </p15:guide>
        <p15:guide id="7" orient="horz" pos="3725" userDrawn="1">
          <p15:clr>
            <a:srgbClr val="F26B43"/>
          </p15:clr>
        </p15:guide>
        <p15:guide id="8" orient="horz" pos="3589" userDrawn="1">
          <p15:clr>
            <a:srgbClr val="F26B43"/>
          </p15:clr>
        </p15:guide>
        <p15:guide id="9" orient="horz" pos="3453" userDrawn="1">
          <p15:clr>
            <a:srgbClr val="F26B43"/>
          </p15:clr>
        </p15:guide>
        <p15:guide id="10" orient="horz" pos="3317" userDrawn="1">
          <p15:clr>
            <a:srgbClr val="F26B43"/>
          </p15:clr>
        </p15:guide>
        <p15:guide id="11" orient="horz" pos="3181" userDrawn="1">
          <p15:clr>
            <a:srgbClr val="F26B43"/>
          </p15:clr>
        </p15:guide>
        <p15:guide id="12" orient="horz" pos="30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86655"/>
      </p:ext>
    </p:extLst>
  </p:cSld>
  <p:clrMap bg1="lt1" tx1="dk1" bg2="lt2" tx2="dk2" accent1="accent1" accent2="accent2" accent3="accent3" accent4="accent4" accent5="accent5" accent6="accent6" hlink="hlink" folHlink="folHlink"/>
  <p:sldLayoutIdLst>
    <p:sldLayoutId id="2147483706" r:id="rId1"/>
    <p:sldLayoutId id="2147483861" r:id="rId2"/>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48933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824" userDrawn="1">
          <p15:clr>
            <a:srgbClr val="F26B43"/>
          </p15:clr>
        </p15:guide>
        <p15:guide id="3" pos="960" userDrawn="1">
          <p15:clr>
            <a:srgbClr val="F26B43"/>
          </p15:clr>
        </p15:guide>
        <p15:guide id="4" pos="1413" userDrawn="1">
          <p15:clr>
            <a:srgbClr val="F26B43"/>
          </p15:clr>
        </p15:guide>
        <p15:guide id="5" pos="1549" userDrawn="1">
          <p15:clr>
            <a:srgbClr val="F26B43"/>
          </p15:clr>
        </p15:guide>
        <p15:guide id="6" pos="2003" userDrawn="1">
          <p15:clr>
            <a:srgbClr val="F26B43"/>
          </p15:clr>
        </p15:guide>
        <p15:guide id="7" pos="2139" userDrawn="1">
          <p15:clr>
            <a:srgbClr val="F26B43"/>
          </p15:clr>
        </p15:guide>
        <p15:guide id="8" pos="2593" userDrawn="1">
          <p15:clr>
            <a:srgbClr val="F26B43"/>
          </p15:clr>
        </p15:guide>
        <p15:guide id="9" pos="2729" userDrawn="1">
          <p15:clr>
            <a:srgbClr val="F26B43"/>
          </p15:clr>
        </p15:guide>
        <p15:guide id="10" pos="3182" userDrawn="1">
          <p15:clr>
            <a:srgbClr val="F26B43"/>
          </p15:clr>
        </p15:guide>
        <p15:guide id="11" pos="3318" userDrawn="1">
          <p15:clr>
            <a:srgbClr val="F26B43"/>
          </p15:clr>
        </p15:guide>
        <p15:guide id="12" pos="3772" userDrawn="1">
          <p15:clr>
            <a:srgbClr val="F26B43"/>
          </p15:clr>
        </p15:guide>
        <p15:guide id="13" pos="3908" userDrawn="1">
          <p15:clr>
            <a:srgbClr val="F26B43"/>
          </p15:clr>
        </p15:guide>
        <p15:guide id="14" pos="4362" userDrawn="1">
          <p15:clr>
            <a:srgbClr val="F26B43"/>
          </p15:clr>
        </p15:guide>
        <p15:guide id="15" pos="4498" userDrawn="1">
          <p15:clr>
            <a:srgbClr val="F26B43"/>
          </p15:clr>
        </p15:guide>
        <p15:guide id="16" pos="4952" userDrawn="1">
          <p15:clr>
            <a:srgbClr val="F26B43"/>
          </p15:clr>
        </p15:guide>
        <p15:guide id="17" pos="5087" userDrawn="1">
          <p15:clr>
            <a:srgbClr val="F26B43"/>
          </p15:clr>
        </p15:guide>
        <p15:guide id="18" pos="5541" userDrawn="1">
          <p15:clr>
            <a:srgbClr val="F26B43"/>
          </p15:clr>
        </p15:guide>
        <p15:guide id="19" pos="5676" userDrawn="1">
          <p15:clr>
            <a:srgbClr val="F26B43"/>
          </p15:clr>
        </p15:guide>
        <p15:guide id="20" pos="6131" userDrawn="1">
          <p15:clr>
            <a:srgbClr val="F26B43"/>
          </p15:clr>
        </p15:guide>
        <p15:guide id="21" pos="6267" userDrawn="1">
          <p15:clr>
            <a:srgbClr val="F26B43"/>
          </p15:clr>
        </p15:guide>
        <p15:guide id="22" pos="6720" userDrawn="1">
          <p15:clr>
            <a:srgbClr val="F26B43"/>
          </p15:clr>
        </p15:guide>
        <p15:guide id="23" pos="6856" userDrawn="1">
          <p15:clr>
            <a:srgbClr val="F26B43"/>
          </p15:clr>
        </p15:guide>
        <p15:guide id="24" pos="7310" userDrawn="1">
          <p15:clr>
            <a:srgbClr val="F26B43"/>
          </p15:clr>
        </p15:guide>
        <p15:guide id="25" orient="horz" pos="187" userDrawn="1">
          <p15:clr>
            <a:srgbClr val="F26B43"/>
          </p15:clr>
        </p15:guide>
        <p15:guide id="30" orient="horz" pos="864" userDrawn="1">
          <p15:clr>
            <a:srgbClr val="F26B43"/>
          </p15:clr>
        </p15:guide>
        <p15:guide id="33" orient="horz" pos="1003" userDrawn="1">
          <p15:clr>
            <a:srgbClr val="F26B43"/>
          </p15:clr>
        </p15:guide>
        <p15:guide id="34" orient="horz" pos="1275" userDrawn="1">
          <p15:clr>
            <a:srgbClr val="F26B43"/>
          </p15:clr>
        </p15:guide>
        <p15:guide id="36" orient="horz" pos="595" userDrawn="1">
          <p15:clr>
            <a:srgbClr val="F26B43"/>
          </p15:clr>
        </p15:guide>
        <p15:guide id="37" orient="horz" pos="731" userDrawn="1">
          <p15:clr>
            <a:srgbClr val="F26B43"/>
          </p15:clr>
        </p15:guide>
        <p15:guide id="38" orient="horz" pos="1684" userDrawn="1">
          <p15:clr>
            <a:srgbClr val="F26B43"/>
          </p15:clr>
        </p15:guide>
        <p15:guide id="39" orient="horz" pos="1412" userDrawn="1">
          <p15:clr>
            <a:srgbClr val="F26B43"/>
          </p15:clr>
        </p15:guide>
        <p15:guide id="40" orient="horz" pos="1548" userDrawn="1">
          <p15:clr>
            <a:srgbClr val="F26B43"/>
          </p15:clr>
        </p15:guide>
        <p15:guide id="41" orient="horz" pos="1139" userDrawn="1">
          <p15:clr>
            <a:srgbClr val="F26B43"/>
          </p15:clr>
        </p15:guide>
        <p15:guide id="42" orient="horz" pos="2092" userDrawn="1">
          <p15:clr>
            <a:srgbClr val="F26B43"/>
          </p15:clr>
        </p15:guide>
        <p15:guide id="43" orient="horz" pos="1820" userDrawn="1">
          <p15:clr>
            <a:srgbClr val="F26B43"/>
          </p15:clr>
        </p15:guide>
        <p15:guide id="44" orient="horz" pos="2364" userDrawn="1">
          <p15:clr>
            <a:srgbClr val="F26B43"/>
          </p15:clr>
        </p15:guide>
        <p15:guide id="45" orient="horz" pos="1956" userDrawn="1">
          <p15:clr>
            <a:srgbClr val="F26B43"/>
          </p15:clr>
        </p15:guide>
        <p15:guide id="46" orient="horz" pos="2500" userDrawn="1">
          <p15:clr>
            <a:srgbClr val="F26B43"/>
          </p15:clr>
        </p15:guide>
        <p15:guide id="47" orient="horz" pos="2228" userDrawn="1">
          <p15:clr>
            <a:srgbClr val="F26B43"/>
          </p15:clr>
        </p15:guide>
        <p15:guide id="48" orient="horz" pos="2636" userDrawn="1">
          <p15:clr>
            <a:srgbClr val="F26B43"/>
          </p15:clr>
        </p15:guide>
        <p15:guide id="49" orient="horz" pos="2772" userDrawn="1">
          <p15:clr>
            <a:srgbClr val="F26B43"/>
          </p15:clr>
        </p15:guide>
        <p15:guide id="50" orient="horz" pos="2908" userDrawn="1">
          <p15:clr>
            <a:srgbClr val="F26B43"/>
          </p15:clr>
        </p15:guide>
        <p15:guide id="51" orient="horz" pos="3045" userDrawn="1">
          <p15:clr>
            <a:srgbClr val="F26B43"/>
          </p15:clr>
        </p15:guide>
        <p15:guide id="52" orient="horz" pos="3181" userDrawn="1">
          <p15:clr>
            <a:srgbClr val="F26B43"/>
          </p15:clr>
        </p15:guide>
        <p15:guide id="53" orient="horz" pos="3317" userDrawn="1">
          <p15:clr>
            <a:srgbClr val="F26B43"/>
          </p15:clr>
        </p15:guide>
        <p15:guide id="55" orient="horz" pos="3453" userDrawn="1">
          <p15:clr>
            <a:srgbClr val="F26B43"/>
          </p15:clr>
        </p15:guide>
        <p15:guide id="57" orient="horz" pos="3589" userDrawn="1">
          <p15:clr>
            <a:srgbClr val="F26B43"/>
          </p15:clr>
        </p15:guide>
        <p15:guide id="58" orient="horz" pos="3725" userDrawn="1">
          <p15:clr>
            <a:srgbClr val="F26B43"/>
          </p15:clr>
        </p15:guide>
        <p15:guide id="59" orient="horz" pos="3861" userDrawn="1">
          <p15:clr>
            <a:srgbClr val="F26B43"/>
          </p15:clr>
        </p15:guide>
        <p15:guide id="60" orient="horz" pos="3997" userDrawn="1">
          <p15:clr>
            <a:srgbClr val="F26B43"/>
          </p15:clr>
        </p15:guide>
        <p15:guide id="61" orient="horz" pos="413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86049" y="261992"/>
            <a:ext cx="818575" cy="799200"/>
          </a:xfrm>
          <a:prstGeom prst="rect">
            <a:avLst/>
          </a:prstGeom>
        </p:spPr>
      </p:pic>
      <p:sp>
        <p:nvSpPr>
          <p:cNvPr id="6" name="Текст 1">
            <a:extLst>
              <a:ext uri="{FF2B5EF4-FFF2-40B4-BE49-F238E27FC236}">
                <a16:creationId xmlns:a16="http://schemas.microsoft.com/office/drawing/2014/main" id="{6F46B38B-F396-1046-A6EF-5FCCA0D99DFC}"/>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tx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tx1"/>
              </a:solidFill>
              <a:effectLst/>
              <a:uLnTx/>
              <a:uFillTx/>
              <a:latin typeface="Rosatom Light" panose="020B0403040504020204" pitchFamily="34" charset="-52"/>
              <a:ea typeface="Rosatom Light" panose="020B0403040504020204" pitchFamily="34" charset="-52"/>
              <a:cs typeface="Arial" charset="0"/>
            </a:endParaRPr>
          </a:p>
        </p:txBody>
      </p:sp>
      <p:pic>
        <p:nvPicPr>
          <p:cNvPr id="9" name="Рисунок 8" descr="Изображение выглядит как Графика, графический дизайн, графическая вставка, логотип&#10;&#10;Автоматически созданное описание">
            <a:extLst>
              <a:ext uri="{FF2B5EF4-FFF2-40B4-BE49-F238E27FC236}">
                <a16:creationId xmlns:a16="http://schemas.microsoft.com/office/drawing/2014/main" id="{4D8D8FD3-F78D-CED1-0370-72CB8A5EDD2B}"/>
              </a:ext>
            </a:extLst>
          </p:cNvPr>
          <p:cNvPicPr>
            <a:picLocks noChangeAspect="1"/>
          </p:cNvPicPr>
          <p:nvPr userDrawn="1"/>
        </p:nvPicPr>
        <p:blipFill>
          <a:blip r:embed="rId7"/>
          <a:stretch>
            <a:fillRect/>
          </a:stretch>
        </p:blipFill>
        <p:spPr>
          <a:xfrm>
            <a:off x="9167965" y="307363"/>
            <a:ext cx="1393271" cy="637200"/>
          </a:xfrm>
          <a:prstGeom prst="rect">
            <a:avLst/>
          </a:prstGeom>
        </p:spPr>
      </p:pic>
    </p:spTree>
    <p:extLst>
      <p:ext uri="{BB962C8B-B14F-4D97-AF65-F5344CB8AC3E}">
        <p14:creationId xmlns:p14="http://schemas.microsoft.com/office/powerpoint/2010/main" val="4153650253"/>
      </p:ext>
    </p:extLst>
  </p:cSld>
  <p:clrMap bg1="lt1" tx1="dk1" bg2="lt2" tx2="dk2" accent1="accent1" accent2="accent2" accent3="accent3" accent4="accent4" accent5="accent5" accent6="accent6" hlink="hlink" folHlink="folHlink"/>
  <p:sldLayoutIdLst>
    <p:sldLayoutId id="2147483700" r:id="rId1"/>
    <p:sldLayoutId id="2147483875" r:id="rId2"/>
    <p:sldLayoutId id="2147483862" r:id="rId3"/>
    <p:sldLayoutId id="2147483876" r:id="rId4"/>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userDrawn="1">
          <p15:clr>
            <a:srgbClr val="F26B43"/>
          </p15:clr>
        </p15:guide>
        <p15:guide id="2" pos="824" userDrawn="1">
          <p15:clr>
            <a:srgbClr val="F26B43"/>
          </p15:clr>
        </p15:guide>
        <p15:guide id="3" pos="960" userDrawn="1">
          <p15:clr>
            <a:srgbClr val="F26B43"/>
          </p15:clr>
        </p15:guide>
        <p15:guide id="4" pos="1413" userDrawn="1">
          <p15:clr>
            <a:srgbClr val="F26B43"/>
          </p15:clr>
        </p15:guide>
        <p15:guide id="5" pos="1549" userDrawn="1">
          <p15:clr>
            <a:srgbClr val="F26B43"/>
          </p15:clr>
        </p15:guide>
        <p15:guide id="6" pos="2003" userDrawn="1">
          <p15:clr>
            <a:srgbClr val="F26B43"/>
          </p15:clr>
        </p15:guide>
        <p15:guide id="7" pos="2139" userDrawn="1">
          <p15:clr>
            <a:srgbClr val="F26B43"/>
          </p15:clr>
        </p15:guide>
        <p15:guide id="8" pos="2593" userDrawn="1">
          <p15:clr>
            <a:srgbClr val="F26B43"/>
          </p15:clr>
        </p15:guide>
        <p15:guide id="9" pos="2729" userDrawn="1">
          <p15:clr>
            <a:srgbClr val="F26B43"/>
          </p15:clr>
        </p15:guide>
        <p15:guide id="10" pos="3182" userDrawn="1">
          <p15:clr>
            <a:srgbClr val="F26B43"/>
          </p15:clr>
        </p15:guide>
        <p15:guide id="11" pos="3318" userDrawn="1">
          <p15:clr>
            <a:srgbClr val="F26B43"/>
          </p15:clr>
        </p15:guide>
        <p15:guide id="12" pos="3772" userDrawn="1">
          <p15:clr>
            <a:srgbClr val="F26B43"/>
          </p15:clr>
        </p15:guide>
        <p15:guide id="13" pos="3908" userDrawn="1">
          <p15:clr>
            <a:srgbClr val="F26B43"/>
          </p15:clr>
        </p15:guide>
        <p15:guide id="14" pos="4362" userDrawn="1">
          <p15:clr>
            <a:srgbClr val="F26B43"/>
          </p15:clr>
        </p15:guide>
        <p15:guide id="15" pos="4498" userDrawn="1">
          <p15:clr>
            <a:srgbClr val="F26B43"/>
          </p15:clr>
        </p15:guide>
        <p15:guide id="16" pos="4952" userDrawn="1">
          <p15:clr>
            <a:srgbClr val="F26B43"/>
          </p15:clr>
        </p15:guide>
        <p15:guide id="17" pos="5087" userDrawn="1">
          <p15:clr>
            <a:srgbClr val="F26B43"/>
          </p15:clr>
        </p15:guide>
        <p15:guide id="18" pos="5541" userDrawn="1">
          <p15:clr>
            <a:srgbClr val="F26B43"/>
          </p15:clr>
        </p15:guide>
        <p15:guide id="19" pos="5676" userDrawn="1">
          <p15:clr>
            <a:srgbClr val="F26B43"/>
          </p15:clr>
        </p15:guide>
        <p15:guide id="20" pos="6131" userDrawn="1">
          <p15:clr>
            <a:srgbClr val="F26B43"/>
          </p15:clr>
        </p15:guide>
        <p15:guide id="21" pos="6267" userDrawn="1">
          <p15:clr>
            <a:srgbClr val="F26B43"/>
          </p15:clr>
        </p15:guide>
        <p15:guide id="22" pos="6720" userDrawn="1">
          <p15:clr>
            <a:srgbClr val="F26B43"/>
          </p15:clr>
        </p15:guide>
        <p15:guide id="23" pos="6856" userDrawn="1">
          <p15:clr>
            <a:srgbClr val="F26B43"/>
          </p15:clr>
        </p15:guide>
        <p15:guide id="24" pos="7310" userDrawn="1">
          <p15:clr>
            <a:srgbClr val="F26B43"/>
          </p15:clr>
        </p15:guide>
        <p15:guide id="25" orient="horz" pos="187" userDrawn="1">
          <p15:clr>
            <a:srgbClr val="F26B43"/>
          </p15:clr>
        </p15:guide>
        <p15:guide id="30" orient="horz" pos="864" userDrawn="1">
          <p15:clr>
            <a:srgbClr val="F26B43"/>
          </p15:clr>
        </p15:guide>
        <p15:guide id="33" orient="horz" pos="1003" userDrawn="1">
          <p15:clr>
            <a:srgbClr val="F26B43"/>
          </p15:clr>
        </p15:guide>
        <p15:guide id="34" orient="horz" pos="1275" userDrawn="1">
          <p15:clr>
            <a:srgbClr val="F26B43"/>
          </p15:clr>
        </p15:guide>
        <p15:guide id="36" orient="horz" pos="595" userDrawn="1">
          <p15:clr>
            <a:srgbClr val="F26B43"/>
          </p15:clr>
        </p15:guide>
        <p15:guide id="37" orient="horz" pos="731" userDrawn="1">
          <p15:clr>
            <a:srgbClr val="F26B43"/>
          </p15:clr>
        </p15:guide>
        <p15:guide id="38" orient="horz" pos="1684" userDrawn="1">
          <p15:clr>
            <a:srgbClr val="F26B43"/>
          </p15:clr>
        </p15:guide>
        <p15:guide id="39" orient="horz" pos="1412" userDrawn="1">
          <p15:clr>
            <a:srgbClr val="F26B43"/>
          </p15:clr>
        </p15:guide>
        <p15:guide id="40" orient="horz" pos="1548" userDrawn="1">
          <p15:clr>
            <a:srgbClr val="F26B43"/>
          </p15:clr>
        </p15:guide>
        <p15:guide id="41" orient="horz" pos="1139" userDrawn="1">
          <p15:clr>
            <a:srgbClr val="F26B43"/>
          </p15:clr>
        </p15:guide>
        <p15:guide id="42" orient="horz" pos="2092" userDrawn="1">
          <p15:clr>
            <a:srgbClr val="F26B43"/>
          </p15:clr>
        </p15:guide>
        <p15:guide id="43" orient="horz" pos="1820" userDrawn="1">
          <p15:clr>
            <a:srgbClr val="F26B43"/>
          </p15:clr>
        </p15:guide>
        <p15:guide id="44" orient="horz" pos="2364" userDrawn="1">
          <p15:clr>
            <a:srgbClr val="F26B43"/>
          </p15:clr>
        </p15:guide>
        <p15:guide id="45" orient="horz" pos="1956" userDrawn="1">
          <p15:clr>
            <a:srgbClr val="F26B43"/>
          </p15:clr>
        </p15:guide>
        <p15:guide id="46" orient="horz" pos="2500" userDrawn="1">
          <p15:clr>
            <a:srgbClr val="F26B43"/>
          </p15:clr>
        </p15:guide>
        <p15:guide id="47" orient="horz" pos="2228" userDrawn="1">
          <p15:clr>
            <a:srgbClr val="F26B43"/>
          </p15:clr>
        </p15:guide>
        <p15:guide id="48" orient="horz" pos="2636" userDrawn="1">
          <p15:clr>
            <a:srgbClr val="F26B43"/>
          </p15:clr>
        </p15:guide>
        <p15:guide id="49" orient="horz" pos="2772" userDrawn="1">
          <p15:clr>
            <a:srgbClr val="F26B43"/>
          </p15:clr>
        </p15:guide>
        <p15:guide id="50" orient="horz" pos="2908" userDrawn="1">
          <p15:clr>
            <a:srgbClr val="F26B43"/>
          </p15:clr>
        </p15:guide>
        <p15:guide id="51" orient="horz" pos="3045" userDrawn="1">
          <p15:clr>
            <a:srgbClr val="F26B43"/>
          </p15:clr>
        </p15:guide>
        <p15:guide id="52" orient="horz" pos="3181" userDrawn="1">
          <p15:clr>
            <a:srgbClr val="F26B43"/>
          </p15:clr>
        </p15:guide>
        <p15:guide id="53" orient="horz" pos="3317" userDrawn="1">
          <p15:clr>
            <a:srgbClr val="F26B43"/>
          </p15:clr>
        </p15:guide>
        <p15:guide id="55" orient="horz" pos="3453" userDrawn="1">
          <p15:clr>
            <a:srgbClr val="F26B43"/>
          </p15:clr>
        </p15:guide>
        <p15:guide id="57" orient="horz" pos="3589" userDrawn="1">
          <p15:clr>
            <a:srgbClr val="F26B43"/>
          </p15:clr>
        </p15:guide>
        <p15:guide id="58" orient="horz" pos="3725" userDrawn="1">
          <p15:clr>
            <a:srgbClr val="F26B43"/>
          </p15:clr>
        </p15:guide>
        <p15:guide id="59" orient="horz" pos="3861" userDrawn="1">
          <p15:clr>
            <a:srgbClr val="F26B43"/>
          </p15:clr>
        </p15:guide>
        <p15:guide id="60" orient="horz" pos="3997" userDrawn="1">
          <p15:clr>
            <a:srgbClr val="F26B43"/>
          </p15:clr>
        </p15:guide>
        <p15:guide id="61" orient="horz" pos="413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833168"/>
      </p:ext>
    </p:extLst>
  </p:cSld>
  <p:clrMap bg1="lt1" tx1="dk1" bg2="lt2" tx2="dk2" accent1="accent1" accent2="accent2" accent3="accent3" accent4="accent4" accent5="accent5" accent6="accent6" hlink="hlink" folHlink="folHlink"/>
  <p:sldLayoutIdLst>
    <p:sldLayoutId id="2147483704" r:id="rId1"/>
    <p:sldLayoutId id="2147483776" r:id="rId2"/>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997" userDrawn="1">
          <p15:clr>
            <a:srgbClr val="F26B43"/>
          </p15:clr>
        </p15:guide>
        <p15:guide id="3" orient="horz" pos="323" userDrawn="1">
          <p15:clr>
            <a:srgbClr val="F26B43"/>
          </p15:clr>
        </p15:guide>
        <p15:guide id="4" orient="horz" pos="1820" userDrawn="1">
          <p15:clr>
            <a:srgbClr val="F26B43"/>
          </p15:clr>
        </p15:guide>
        <p15:guide id="5" orient="horz" pos="1956" userDrawn="1">
          <p15:clr>
            <a:srgbClr val="F26B43"/>
          </p15:clr>
        </p15:guide>
        <p15:guide id="6" orient="horz" pos="2092" userDrawn="1">
          <p15:clr>
            <a:srgbClr val="F26B43"/>
          </p15:clr>
        </p15:guide>
        <p15:guide id="7" orient="horz" pos="2228" userDrawn="1">
          <p15:clr>
            <a:srgbClr val="F26B43"/>
          </p15:clr>
        </p15:guide>
        <p15:guide id="8" orient="horz" pos="2364" userDrawn="1">
          <p15:clr>
            <a:srgbClr val="F26B43"/>
          </p15:clr>
        </p15:guide>
        <p15:guide id="9" orient="horz" pos="2500" userDrawn="1">
          <p15:clr>
            <a:srgbClr val="F26B43"/>
          </p15:clr>
        </p15:guide>
        <p15:guide id="10" orient="horz" pos="2636" userDrawn="1">
          <p15:clr>
            <a:srgbClr val="F26B43"/>
          </p15:clr>
        </p15:guide>
        <p15:guide id="11" orient="horz" pos="2772" userDrawn="1">
          <p15:clr>
            <a:srgbClr val="F26B43"/>
          </p15:clr>
        </p15:guide>
        <p15:guide id="12" orient="horz" pos="2908" userDrawn="1">
          <p15:clr>
            <a:srgbClr val="F26B43"/>
          </p15:clr>
        </p15:guide>
        <p15:guide id="13" orient="horz" pos="3045" userDrawn="1">
          <p15:clr>
            <a:srgbClr val="F26B43"/>
          </p15:clr>
        </p15:guide>
        <p15:guide id="14" orient="horz" pos="3181" userDrawn="1">
          <p15:clr>
            <a:srgbClr val="F26B43"/>
          </p15:clr>
        </p15:guide>
        <p15:guide id="15" orient="horz" pos="3317" userDrawn="1">
          <p15:clr>
            <a:srgbClr val="F26B43"/>
          </p15:clr>
        </p15:guide>
        <p15:guide id="16" orient="horz" pos="3453" userDrawn="1">
          <p15:clr>
            <a:srgbClr val="F26B43"/>
          </p15:clr>
        </p15:guide>
        <p15:guide id="17" orient="horz" pos="3589" userDrawn="1">
          <p15:clr>
            <a:srgbClr val="F26B43"/>
          </p15:clr>
        </p15:guide>
        <p15:guide id="18" orient="horz" pos="3725" userDrawn="1">
          <p15:clr>
            <a:srgbClr val="F26B43"/>
          </p15:clr>
        </p15:guide>
        <p15:guide id="19"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2" y="568309"/>
            <a:ext cx="7791514"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a:t>
            </a:r>
            <a:r>
              <a:rPr lang="en-US" sz="2400" b="1" strike="noStrike" spc="-1" dirty="0">
                <a:solidFill>
                  <a:schemeClr val="dk1"/>
                </a:solidFill>
                <a:latin typeface="Akrobat Bold"/>
                <a:ea typeface="Rosatom Light"/>
              </a:rPr>
              <a:t>1</a:t>
            </a:r>
            <a:r>
              <a:rPr lang="ru-RU" sz="2400" b="1" strike="noStrike" spc="-1" dirty="0">
                <a:solidFill>
                  <a:schemeClr val="dk1"/>
                </a:solidFill>
                <a:latin typeface="Akrobat Bold"/>
                <a:ea typeface="Rosatom Light"/>
              </a:rPr>
              <a:t>.  </a:t>
            </a:r>
            <a:r>
              <a:rPr lang="ru-RU" sz="2400" spc="-1" dirty="0">
                <a:solidFill>
                  <a:schemeClr val="dk1"/>
                </a:solidFill>
                <a:latin typeface="Akrobat Bold"/>
                <a:ea typeface="Calibri"/>
              </a:rPr>
              <a:t>Технологический чат-бот</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1017037" y="1226071"/>
            <a:ext cx="9877942" cy="41843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Отсутствие возможности "В моменте" получить всю нормативно-справочную информацию по технологии изделия. На текущий момент существует программа, которая очень долго загружается. Чтобы получить доступ к информации, нужно входить под определенной ролью (конструктора или технолога), при этом у каждой роли свой набор нормативных документов. Соответственно, если требуется какая-то дополнительная информация, нужно войти еще раз под другой ролью. Это отнимает время, т.к. нужно заново пройти по ряду ссылок, подождать, пока они загрузятся.</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Предложение для проработки</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Внедрить технологический чат-бот по номеру технологического процесса для получения всей информации об изделии "в моменте</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Возможность получения всей необходимой информации по изготавливаемому изделию в одном чате, по указанию только номера ТП</a:t>
            </a:r>
            <a:endParaRPr lang="ru-RU" sz="1400" b="0" strike="noStrike" spc="-1" dirty="0">
              <a:solidFill>
                <a:srgbClr val="FF0000"/>
              </a:solidFill>
              <a:latin typeface="XO Oriel"/>
            </a:endParaRPr>
          </a:p>
          <a:p>
            <a:pPr algn="just" defTabSz="914400">
              <a:lnSpc>
                <a:spcPct val="100000"/>
              </a:lnSpc>
            </a:pPr>
            <a:endParaRPr lang="ru-RU" sz="1400" b="0" strike="noStrike" spc="-1" dirty="0">
              <a:solidFill>
                <a:srgbClr val="000000"/>
              </a:solidFill>
              <a:latin typeface="XO Oriel"/>
            </a:endParaRPr>
          </a:p>
          <a:p>
            <a:pPr algn="just" defTabSz="914400">
              <a:lnSpc>
                <a:spcPct val="100000"/>
              </a:lnSpc>
            </a:pPr>
            <a:endParaRPr lang="ru-RU" sz="1400" b="0" strike="noStrike" spc="-1" dirty="0">
              <a:solidFill>
                <a:srgbClr val="000000"/>
              </a:solidFill>
              <a:latin typeface="XO Oriel"/>
            </a:endParaRPr>
          </a:p>
          <a:p>
            <a:pPr algn="just" defTabSz="457200">
              <a:lnSpc>
                <a:spcPct val="100000"/>
              </a:lnSpc>
            </a:pP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34962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2" y="568309"/>
            <a:ext cx="7474272"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a:t>
            </a:r>
            <a:r>
              <a:rPr lang="ru-RU" sz="2400" spc="-1" dirty="0">
                <a:solidFill>
                  <a:schemeClr val="dk1"/>
                </a:solidFill>
                <a:latin typeface="Akrobat Bold"/>
                <a:ea typeface="Rosatom Light"/>
              </a:rPr>
              <a:t>2</a:t>
            </a:r>
            <a:r>
              <a:rPr lang="ru-RU" sz="2400" b="1" strike="noStrike" spc="-1" dirty="0">
                <a:solidFill>
                  <a:schemeClr val="dk1"/>
                </a:solidFill>
                <a:latin typeface="Akrobat Bold"/>
                <a:ea typeface="Rosatom Light"/>
              </a:rPr>
              <a:t>. </a:t>
            </a:r>
            <a:r>
              <a:rPr lang="ru-RU" sz="2400" spc="-1" dirty="0">
                <a:solidFill>
                  <a:schemeClr val="dk1"/>
                </a:solidFill>
                <a:latin typeface="Akrobat Bold"/>
                <a:ea typeface="Rosatom Light"/>
              </a:rPr>
              <a:t>Автоматизация процесса обработки оборотов титана       	и циркония</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1017037" y="1272726"/>
            <a:ext cx="9877942" cy="418430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В процессе производства бесшовных холоднодеформированных труб из сплавов циркония и титана, образуется оборотный металл в виде патрубков, который собирается и комплектуется отдельно по маркам сплава с целью повторного вовлечения в производственный процесс путем переплава в слитки соответствующего сплава. До передачи на участок выплавки слитков, скомплектованный оборотный металл проходит операции промывки и обезжиривания от технологических смазок, а также подвергается кислотному травлению. Ввиду того, что изготавливаемые номенклатуры труб из разных сплавов схожи по размерам и внешнему виду, существует риск перепутывания оборотного металла и получения в дальнейшем некондиционных по химическому составу слитков.</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Решение отсутствует</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Исключение рисков выплавки слитков из сплавов циркония и титана с несоответствиями по химическому составу</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Реализация мероприятий, направленных на исключение перепутывания сплавов на этапе сбора и комплектации оборотного металла</a:t>
            </a:r>
            <a:endParaRPr lang="ru-RU" sz="1400" b="0" strike="noStrike" spc="-1" dirty="0">
              <a:solidFill>
                <a:srgbClr val="000000"/>
              </a:solidFill>
              <a:latin typeface="XO Oriel"/>
            </a:endParaRPr>
          </a:p>
          <a:p>
            <a:pPr algn="just" defTabSz="914400">
              <a:lnSpc>
                <a:spcPct val="100000"/>
              </a:lnSpc>
            </a:pPr>
            <a:endParaRPr lang="ru-RU" sz="1400" b="0" strike="noStrike" spc="-1" dirty="0">
              <a:solidFill>
                <a:srgbClr val="000000"/>
              </a:solidFill>
              <a:latin typeface="XO Oriel"/>
            </a:endParaRPr>
          </a:p>
          <a:p>
            <a:pPr algn="just" defTabSz="457200">
              <a:lnSpc>
                <a:spcPct val="100000"/>
              </a:lnSpc>
            </a:pP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81546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2" y="568309"/>
            <a:ext cx="7474272"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a:t>
            </a:r>
            <a:r>
              <a:rPr lang="ru-RU" sz="2400" spc="-1" dirty="0">
                <a:solidFill>
                  <a:schemeClr val="dk1"/>
                </a:solidFill>
                <a:latin typeface="Akrobat Bold"/>
                <a:ea typeface="Rosatom Light"/>
              </a:rPr>
              <a:t>3</a:t>
            </a:r>
            <a:r>
              <a:rPr lang="ru-RU" sz="2400" b="1" strike="noStrike" spc="-1" dirty="0">
                <a:solidFill>
                  <a:schemeClr val="dk1"/>
                </a:solidFill>
                <a:latin typeface="Akrobat Bold"/>
                <a:ea typeface="Rosatom Light"/>
              </a:rPr>
              <a:t>. </a:t>
            </a:r>
            <a:r>
              <a:rPr lang="ru-RU" sz="2400" spc="-1" dirty="0">
                <a:solidFill>
                  <a:schemeClr val="dk1"/>
                </a:solidFill>
                <a:latin typeface="Akrobat Bold"/>
                <a:ea typeface="Rosatom Light"/>
              </a:rPr>
              <a:t>Цифровой журнал</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877078" y="927479"/>
            <a:ext cx="10879493" cy="504608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1. Ведение заявок, журналов, записей о текущих работах в журналах на бумажном носителе. Как следствие доступ к событиям в прошлом может занимать приличное время, и территориально осуществим только по месту нахождения журнала.</a:t>
            </a:r>
          </a:p>
          <a:p>
            <a:pPr algn="just" defTabSz="914400">
              <a:lnSpc>
                <a:spcPct val="100000"/>
              </a:lnSpc>
            </a:pPr>
            <a:r>
              <a:rPr lang="ru-RU" sz="1400" spc="-1" dirty="0">
                <a:solidFill>
                  <a:schemeClr val="dk1"/>
                </a:solidFill>
                <a:ea typeface="Calibri"/>
              </a:rPr>
              <a:t>2. Визуальное отражение единиц оборудования со сроками его ТО/ТР/КР, а так же сроками заявок (нарядов)</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1. Все записи в журналы осуществляются письменно и в единственном экземпляре.</a:t>
            </a:r>
          </a:p>
          <a:p>
            <a:pPr algn="just" defTabSz="914400">
              <a:lnSpc>
                <a:spcPct val="100000"/>
              </a:lnSpc>
            </a:pPr>
            <a:r>
              <a:rPr lang="ru-RU" sz="1400" spc="-1" dirty="0">
                <a:solidFill>
                  <a:schemeClr val="dk1"/>
                </a:solidFill>
                <a:ea typeface="Calibri"/>
              </a:rPr>
              <a:t>2. Единой платформы для наглядного отображения оборудования цеха/участка, и работ, которые с ним проводятся/планируются нет.</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Реализовать цифровое решение в виде программного обеспечения с требуемой надёжностью, правами доступа, идентификацией пользователя (вместо "синей подписи") и т.п., обеспечивающее записи заявок на останов оборудования, дефекты, запуск оборудования, открытие/закрытие работ по нарядам в одном программном обеспечении с единовременным доступом всех ответственных (начальники участков, инженеры смен, начальник цеха и т.д.) и визуальном отражении дат начала и планируемого окончания.</a:t>
            </a:r>
          </a:p>
          <a:p>
            <a:pPr marL="285840" indent="-285840" algn="just" defTabSz="914400">
              <a:lnSpc>
                <a:spcPct val="100000"/>
              </a:lnSpc>
              <a:buClr>
                <a:srgbClr val="333333"/>
              </a:buClr>
              <a:buFont typeface="Arial"/>
              <a:buChar char="•"/>
            </a:pPr>
            <a:r>
              <a:rPr lang="ru-RU" sz="1400" spc="-1" dirty="0">
                <a:solidFill>
                  <a:schemeClr val="dk1"/>
                </a:solidFill>
                <a:ea typeface="Calibri"/>
              </a:rPr>
              <a:t>Набор единиц оборудования, формы журналов, наполнения видов обслуживания необходимо сознавать и редактировать на местах.</a:t>
            </a:r>
          </a:p>
          <a:p>
            <a:pPr marL="285840" indent="-285840" algn="just" defTabSz="914400">
              <a:lnSpc>
                <a:spcPct val="100000"/>
              </a:lnSpc>
              <a:buClr>
                <a:srgbClr val="333333"/>
              </a:buClr>
              <a:buFont typeface="Arial"/>
              <a:buChar char="•"/>
            </a:pPr>
            <a:r>
              <a:rPr lang="ru-RU" sz="1400" spc="-1" dirty="0">
                <a:solidFill>
                  <a:schemeClr val="dk1"/>
                </a:solidFill>
                <a:ea typeface="Calibri"/>
              </a:rPr>
              <a:t>Так же выдача из ПО сигналов о нештатных или плановых ситуациях по SMS, </a:t>
            </a:r>
            <a:r>
              <a:rPr lang="ru-RU" sz="1400" spc="-1" dirty="0" err="1">
                <a:solidFill>
                  <a:schemeClr val="dk1"/>
                </a:solidFill>
                <a:ea typeface="Calibri"/>
              </a:rPr>
              <a:t>email</a:t>
            </a:r>
            <a:r>
              <a:rPr lang="ru-RU" sz="1400" spc="-1" dirty="0">
                <a:solidFill>
                  <a:schemeClr val="dk1"/>
                </a:solidFill>
                <a:ea typeface="Calibri"/>
              </a:rPr>
              <a:t>, мессенджеры ответственным лицам (дефекты, испытания и т.д.)</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Снижение издержек времени на ведение журналов (будет наличие типовых записей), </a:t>
            </a:r>
          </a:p>
          <a:p>
            <a:pPr marL="285840" indent="-285840" algn="just" defTabSz="914400">
              <a:lnSpc>
                <a:spcPct val="100000"/>
              </a:lnSpc>
              <a:buClr>
                <a:srgbClr val="333333"/>
              </a:buClr>
              <a:buFont typeface="Arial"/>
              <a:buChar char="•"/>
            </a:pPr>
            <a:r>
              <a:rPr lang="ru-RU" sz="1400" spc="-1" dirty="0">
                <a:solidFill>
                  <a:schemeClr val="dk1"/>
                </a:solidFill>
              </a:rPr>
              <a:t>снижение издержек времени на доступ к информации (независимо от местонахождения инженера смены), снижение затрат на канцелярию.</a:t>
            </a:r>
          </a:p>
          <a:p>
            <a:pPr algn="just" defTabSz="914400">
              <a:lnSpc>
                <a:spcPct val="100000"/>
              </a:lnSpc>
            </a:pPr>
            <a:endParaRPr lang="ru-RU" sz="1400" b="0" strike="noStrike" spc="-1" dirty="0">
              <a:solidFill>
                <a:srgbClr val="000000"/>
              </a:solidFill>
              <a:latin typeface="XO Oriel"/>
            </a:endParaRPr>
          </a:p>
          <a:p>
            <a:pPr algn="just" defTabSz="457200">
              <a:lnSpc>
                <a:spcPct val="100000"/>
              </a:lnSpc>
            </a:pP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376099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587376" y="384587"/>
            <a:ext cx="8520530"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№4. </a:t>
            </a:r>
            <a:r>
              <a:rPr lang="ru-RU" sz="2400" spc="-1" dirty="0">
                <a:solidFill>
                  <a:schemeClr val="dk1"/>
                </a:solidFill>
                <a:latin typeface="Akrobat Bold"/>
                <a:ea typeface="Rosatom Light"/>
              </a:rPr>
              <a:t>Система автономного диагностирования электроприводной трубопроводной промышленной арматуры энергоблока ОДЭК АО «СХК»</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270588" y="1244720"/>
            <a:ext cx="11737909" cy="527691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ru-RU" sz="1250" b="1" strike="noStrike" spc="-1" dirty="0">
                <a:solidFill>
                  <a:schemeClr val="dk1"/>
                </a:solidFill>
                <a:latin typeface="Akrobat"/>
                <a:ea typeface="Calibri"/>
              </a:rPr>
              <a:t>Технологическая проблема:</a:t>
            </a:r>
            <a:endParaRPr lang="ru-RU" sz="1250" b="0" strike="noStrike" spc="-1" dirty="0">
              <a:solidFill>
                <a:srgbClr val="000000"/>
              </a:solidFill>
              <a:latin typeface="XO Oriel"/>
            </a:endParaRPr>
          </a:p>
          <a:p>
            <a:pPr algn="just" defTabSz="914400">
              <a:lnSpc>
                <a:spcPct val="100000"/>
              </a:lnSpc>
            </a:pPr>
            <a:r>
              <a:rPr lang="ru-RU" sz="1250" spc="-1" dirty="0">
                <a:solidFill>
                  <a:schemeClr val="dk1"/>
                </a:solidFill>
                <a:ea typeface="Calibri"/>
              </a:rPr>
              <a:t>Трубопроводная арматура является самым многочисленным классом оборудования. На энергоблоке «БРЕСТ-ОД-300» этот класс насчитывает более тысячи единиц оборудования. В соответствии с действующей системой ТОРО энергоблока с реактором «БРЕСТ-ОД-300» решения о выводе в ремонт конкретных единиц трубопроводной арматуры принимаются техническими специалистами подразделений-владельцев на основе большого количества стандартных действий, которые включают в себя обработку и анализ значительных объёмов данных различного типа. При этом мониторинг технического состояния трубопроводной арматуры планируется осуществлять вручную, также как на действующих атомных электростанциях (АС) Концерна Росэнергоатом (КРЭА), с последующей обработкой данных в MS </a:t>
            </a:r>
            <a:r>
              <a:rPr lang="ru-RU" sz="1250" spc="-1" dirty="0" err="1">
                <a:solidFill>
                  <a:schemeClr val="dk1"/>
                </a:solidFill>
                <a:ea typeface="Calibri"/>
              </a:rPr>
              <a:t>Excel</a:t>
            </a:r>
            <a:r>
              <a:rPr lang="ru-RU" sz="1250" spc="-1" dirty="0">
                <a:solidFill>
                  <a:schemeClr val="dk1"/>
                </a:solidFill>
                <a:ea typeface="Calibri"/>
              </a:rPr>
              <a:t>, MS </a:t>
            </a:r>
            <a:r>
              <a:rPr lang="ru-RU" sz="1250" spc="-1" dirty="0" err="1">
                <a:solidFill>
                  <a:schemeClr val="dk1"/>
                </a:solidFill>
                <a:ea typeface="Calibri"/>
              </a:rPr>
              <a:t>Word</a:t>
            </a:r>
            <a:r>
              <a:rPr lang="ru-RU" sz="1250" spc="-1" dirty="0">
                <a:solidFill>
                  <a:schemeClr val="dk1"/>
                </a:solidFill>
                <a:ea typeface="Calibri"/>
              </a:rPr>
              <a:t> и их аналогах в </a:t>
            </a:r>
            <a:r>
              <a:rPr lang="ru-RU" sz="1250" spc="-1" dirty="0" err="1">
                <a:solidFill>
                  <a:schemeClr val="dk1"/>
                </a:solidFill>
                <a:ea typeface="Calibri"/>
              </a:rPr>
              <a:t>LibreOffice</a:t>
            </a:r>
            <a:r>
              <a:rPr lang="ru-RU" sz="1250" spc="-1" dirty="0">
                <a:solidFill>
                  <a:schemeClr val="dk1"/>
                </a:solidFill>
                <a:ea typeface="Calibri"/>
              </a:rPr>
              <a:t>. Однако плановая численность диагностического персонала на энергоблоке и ЛМ ОГМ АО «СХК» значительно меньше чем на АС КРЭА, что создает необходимость кратного повышения уровня эффективности персонала, которого можно достичь внедрением системы аналитики, позволяющей прогнозировать возможные дефекты оборудования и их оценивать. Также система позволит контролировать проведение </a:t>
            </a:r>
            <a:r>
              <a:rPr lang="ru-RU" sz="1250" spc="-1" dirty="0" err="1">
                <a:solidFill>
                  <a:schemeClr val="dk1"/>
                </a:solidFill>
                <a:ea typeface="Calibri"/>
              </a:rPr>
              <a:t>расхаживания</a:t>
            </a:r>
            <a:r>
              <a:rPr lang="ru-RU" sz="1250" spc="-1" dirty="0">
                <a:solidFill>
                  <a:schemeClr val="dk1"/>
                </a:solidFill>
                <a:ea typeface="Calibri"/>
              </a:rPr>
              <a:t> трубопроводной арматуры и своевременно выявлять необходимость настройки концевых выключателей и моментных муфт, что увеличивает срок службы арматуры, электроприводов и безопасность АС. </a:t>
            </a:r>
            <a:r>
              <a:rPr lang="ru-RU" sz="1250" spc="-1" dirty="0" err="1">
                <a:solidFill>
                  <a:schemeClr val="dk1"/>
                </a:solidFill>
                <a:ea typeface="Calibri"/>
              </a:rPr>
              <a:t>Расхаживание</a:t>
            </a:r>
            <a:r>
              <a:rPr lang="ru-RU" sz="1250" spc="-1" dirty="0">
                <a:solidFill>
                  <a:schemeClr val="dk1"/>
                </a:solidFill>
                <a:ea typeface="Calibri"/>
              </a:rPr>
              <a:t> трубопроводной арматуры – процесс перемещения или вращения запорного элемента арматуры для частичного открытия или закрытия трубопровода при работе реакторной установки на мощности. Эта систематически выполняющаяся оперативным эксплуатационным персоналом процедура является неотъемлемой частью эксплуатации АС для обеспечения безопасности, эффективности и надежности работы трубопроводов. Путем перекрытия или открытия потока жидкости или газа. </a:t>
            </a:r>
          </a:p>
          <a:p>
            <a:pPr algn="just" defTabSz="914400">
              <a:lnSpc>
                <a:spcPct val="100000"/>
              </a:lnSpc>
            </a:pPr>
            <a:endParaRPr lang="ru-RU" sz="1250" b="0" strike="noStrike" spc="-1" dirty="0">
              <a:solidFill>
                <a:srgbClr val="000000"/>
              </a:solidFill>
              <a:latin typeface="XO Oriel"/>
            </a:endParaRPr>
          </a:p>
          <a:p>
            <a:pPr algn="just" defTabSz="914400">
              <a:lnSpc>
                <a:spcPct val="100000"/>
              </a:lnSpc>
            </a:pPr>
            <a:r>
              <a:rPr lang="ru-RU" sz="1250" b="1" strike="noStrike" spc="-1" dirty="0">
                <a:solidFill>
                  <a:schemeClr val="dk1"/>
                </a:solidFill>
                <a:latin typeface="Akrobat"/>
                <a:ea typeface="Calibri"/>
              </a:rPr>
              <a:t>Текущее состояние:</a:t>
            </a:r>
            <a:r>
              <a:rPr lang="ru-RU" sz="1250" b="0" strike="noStrike" spc="-1" dirty="0">
                <a:solidFill>
                  <a:schemeClr val="dk1"/>
                </a:solidFill>
                <a:latin typeface="Akrobat"/>
                <a:ea typeface="Calibri"/>
              </a:rPr>
              <a:t> </a:t>
            </a:r>
            <a:endParaRPr lang="ru-RU" sz="1250" b="0" strike="noStrike" spc="-1" dirty="0">
              <a:solidFill>
                <a:srgbClr val="000000"/>
              </a:solidFill>
              <a:latin typeface="XO Oriel"/>
            </a:endParaRPr>
          </a:p>
          <a:p>
            <a:pPr algn="just" defTabSz="914400">
              <a:lnSpc>
                <a:spcPct val="100000"/>
              </a:lnSpc>
            </a:pPr>
            <a:r>
              <a:rPr lang="ru-RU" sz="1250" spc="-1" dirty="0">
                <a:solidFill>
                  <a:schemeClr val="dk1"/>
                </a:solidFill>
                <a:ea typeface="Calibri"/>
              </a:rPr>
              <a:t>Создание стенда по контролю параметров арматуры и приводов энергоблока для получения параметров «идеальной» работы арматуры приводов энергоблока.</a:t>
            </a:r>
          </a:p>
          <a:p>
            <a:pPr algn="just" defTabSz="914400">
              <a:lnSpc>
                <a:spcPct val="100000"/>
              </a:lnSpc>
            </a:pPr>
            <a:endParaRPr lang="ru-RU" sz="1250" spc="-1" dirty="0">
              <a:solidFill>
                <a:srgbClr val="000000"/>
              </a:solidFill>
              <a:latin typeface="XO Oriel"/>
            </a:endParaRPr>
          </a:p>
          <a:p>
            <a:pPr algn="just" defTabSz="914400">
              <a:lnSpc>
                <a:spcPct val="100000"/>
              </a:lnSpc>
            </a:pPr>
            <a:r>
              <a:rPr lang="ru-RU" sz="1250" b="1" strike="noStrike" spc="-1" dirty="0">
                <a:solidFill>
                  <a:schemeClr val="dk1"/>
                </a:solidFill>
                <a:latin typeface="Akrobat"/>
                <a:ea typeface="Calibri"/>
              </a:rPr>
              <a:t>Исходя из описанного выше, необходимо:</a:t>
            </a:r>
            <a:endParaRPr lang="ru-RU" sz="125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250" spc="-1" dirty="0">
                <a:solidFill>
                  <a:schemeClr val="dk1"/>
                </a:solidFill>
                <a:ea typeface="Calibri"/>
              </a:rPr>
              <a:t>Создание </a:t>
            </a:r>
            <a:r>
              <a:rPr lang="en-US" sz="1250" spc="-1" dirty="0">
                <a:solidFill>
                  <a:schemeClr val="dk1"/>
                </a:solidFill>
                <a:ea typeface="Calibri"/>
              </a:rPr>
              <a:t>MVP </a:t>
            </a:r>
            <a:r>
              <a:rPr lang="ru-RU" sz="1250" spc="-1" dirty="0">
                <a:solidFill>
                  <a:schemeClr val="dk1"/>
                </a:solidFill>
                <a:ea typeface="Calibri"/>
              </a:rPr>
              <a:t>экспертной системы</a:t>
            </a:r>
            <a:endParaRPr lang="ru-RU" sz="1250" b="1" strike="noStrike" spc="-1" dirty="0">
              <a:solidFill>
                <a:srgbClr val="FF0000"/>
              </a:solidFill>
              <a:latin typeface="Akrobat"/>
              <a:ea typeface="Calibri"/>
            </a:endParaRPr>
          </a:p>
          <a:p>
            <a:pPr algn="just" defTabSz="914400">
              <a:lnSpc>
                <a:spcPct val="100000"/>
              </a:lnSpc>
            </a:pPr>
            <a:endParaRPr lang="ru-RU" sz="1250" b="1" spc="-1" dirty="0">
              <a:solidFill>
                <a:srgbClr val="FF0000"/>
              </a:solidFill>
              <a:latin typeface="Akrobat"/>
            </a:endParaRPr>
          </a:p>
          <a:p>
            <a:pPr algn="just" defTabSz="914400"/>
            <a:r>
              <a:rPr lang="ru-RU" sz="1250" b="1" spc="-1" dirty="0">
                <a:solidFill>
                  <a:schemeClr val="dk1"/>
                </a:solidFill>
                <a:ea typeface="Calibri"/>
              </a:rPr>
              <a:t>Ожидаемый конечный результат проекта:</a:t>
            </a:r>
            <a:endParaRPr lang="ru-RU" sz="1250" b="1" spc="-1" dirty="0">
              <a:solidFill>
                <a:srgbClr val="000000"/>
              </a:solidFill>
              <a:latin typeface="XO Oriel"/>
              <a:ea typeface="Calibri"/>
            </a:endParaRPr>
          </a:p>
          <a:p>
            <a:pPr algn="just" defTabSz="914400"/>
            <a:r>
              <a:rPr lang="ru-RU" sz="1250" spc="-1" dirty="0">
                <a:solidFill>
                  <a:schemeClr val="dk1"/>
                </a:solidFill>
              </a:rPr>
              <a:t>Повышение эффективности работы диагностического персонала с помощью автоматизации процесса выявления дефектов у трубопроводной арматуры, проводить ремонты с учетом рисков наличия дефектов, что позволит уменьшить затраты и увеличить эффективность проведения ремонтной компании АС; Увеличение точности планирования ремонтной компании энергоблока; Снижение дозовой нагрузки на ремонтный персонал; Возможность перехода на риск-ориентированный подход организации ремонта арматуры; Увеличение срока службы арматуры и электроприводов; Повышение осведомленности инженерно-технического персонала о техническом состоянии трубопроводной арматуры важной для безопасности АС; Улучшение общей безопасности и эффективности работы АС; Разработка новых более эффективных подходов к техническому обслуживанию и ремонту трубопроводной арматуры; Возможность тиражирования полученного опыта на другие объекты диагностирования технического состояния, а также в других областях промышленной безопасности, технического обслуживания и ремонта</a:t>
            </a:r>
            <a:endParaRPr lang="ru-RU" sz="1250" b="0" strike="noStrike" spc="-1" dirty="0">
              <a:solidFill>
                <a:srgbClr val="000000"/>
              </a:solidFill>
              <a:latin typeface="XO Oriel"/>
            </a:endParaRPr>
          </a:p>
          <a:p>
            <a:pPr algn="just" defTabSz="457200">
              <a:lnSpc>
                <a:spcPct val="100000"/>
              </a:lnSpc>
            </a:pPr>
            <a:endParaRPr lang="ru-RU" sz="1200" b="0" strike="noStrike" spc="-1" dirty="0">
              <a:solidFill>
                <a:srgbClr val="000000"/>
              </a:solidFill>
              <a:latin typeface="XO Oriel"/>
            </a:endParaRPr>
          </a:p>
        </p:txBody>
      </p:sp>
    </p:spTree>
    <p:extLst>
      <p:ext uri="{BB962C8B-B14F-4D97-AF65-F5344CB8AC3E}">
        <p14:creationId xmlns:p14="http://schemas.microsoft.com/office/powerpoint/2010/main" val="320838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2" y="568309"/>
            <a:ext cx="7474272"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№5. </a:t>
            </a:r>
            <a:r>
              <a:rPr lang="ru-RU" sz="2400" spc="-1" dirty="0">
                <a:solidFill>
                  <a:schemeClr val="dk1"/>
                </a:solidFill>
                <a:latin typeface="Akrobat Bold"/>
                <a:ea typeface="Rosatom Light"/>
              </a:rPr>
              <a:t>Цифровой контроль изготовления деталей</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877078" y="1111201"/>
            <a:ext cx="10328987"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Отсутствует технологическая возможность оперативно отчитываться об изготовлении деталей. На текущий момент сотрудники подают информацию по почте/через журнал лидеру малых групп, тот агрегирует информацию и передает в плановый отдел. В свою очередь, плановый отдел также копит информацию, чтобы затем внести в SAP с периодичностью 1 раз в месяц. Это касается и бракованных деталей, т.к. информация о них подается в общей совокупности (с годными изготовленными деталями). Т.е. возникают ситуации, когда нужно наверстать производство за прошлый период, т.к. фактическое количество брака было выше запланированного, но информации об этого не поступило оперативно. Необходим более оперативный способ подавать данные о годных и бракованных деталях, близкий к режиму он-</a:t>
            </a:r>
            <a:r>
              <a:rPr lang="ru-RU" sz="1400" spc="-1" dirty="0" err="1">
                <a:solidFill>
                  <a:schemeClr val="dk1"/>
                </a:solidFill>
                <a:ea typeface="Calibri"/>
              </a:rPr>
              <a:t>лайн</a:t>
            </a:r>
            <a:r>
              <a:rPr lang="ru-RU" sz="1400" spc="-1" dirty="0">
                <a:solidFill>
                  <a:schemeClr val="dk1"/>
                </a:solidFill>
                <a:ea typeface="Calibri"/>
              </a:rPr>
              <a:t>.</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Фактические данные об изготовленных деталях поступают дискретно с длительным промежутком между отчетами в вербальном или письменном виде</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Разработка организационно технических мероприятий, позволяющих оперативно отчитываться об изготовлении деталей и/или сформированном браке на примере изготовления крышки верхней</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Контроль количества изготовленных деталей и брака в режиме близком к </a:t>
            </a:r>
            <a:r>
              <a:rPr lang="ru-RU" sz="1400" spc="-1" dirty="0" err="1">
                <a:solidFill>
                  <a:schemeClr val="dk1"/>
                </a:solidFill>
              </a:rPr>
              <a:t>online</a:t>
            </a:r>
            <a:endParaRPr lang="ru-RU" sz="1400" b="0" strike="noStrike" spc="-1" dirty="0">
              <a:solidFill>
                <a:srgbClr val="000000"/>
              </a:solidFill>
              <a:latin typeface="XO Oriel"/>
            </a:endParaRPr>
          </a:p>
          <a:p>
            <a:pPr algn="just" defTabSz="457200">
              <a:lnSpc>
                <a:spcPct val="100000"/>
              </a:lnSpc>
            </a:pP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244874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1" y="568309"/>
            <a:ext cx="7903481"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a:t>
            </a:r>
            <a:r>
              <a:rPr lang="ru-RU" sz="2400" spc="-1" dirty="0">
                <a:solidFill>
                  <a:schemeClr val="dk1"/>
                </a:solidFill>
                <a:latin typeface="Akrobat Bold"/>
                <a:ea typeface="Rosatom Light"/>
              </a:rPr>
              <a:t>6</a:t>
            </a:r>
            <a:r>
              <a:rPr lang="ru-RU" sz="2400" b="1" strike="noStrike" spc="-1" dirty="0">
                <a:solidFill>
                  <a:schemeClr val="dk1"/>
                </a:solidFill>
                <a:latin typeface="Akrobat Bold"/>
                <a:ea typeface="Rosatom Light"/>
              </a:rPr>
              <a:t>. </a:t>
            </a:r>
            <a:r>
              <a:rPr lang="ru-RU" sz="2400" spc="-1" dirty="0">
                <a:solidFill>
                  <a:schemeClr val="dk1"/>
                </a:solidFill>
                <a:latin typeface="Akrobat Bold"/>
                <a:ea typeface="Rosatom Light"/>
              </a:rPr>
              <a:t>Мониторинг дефектов поверхности и геометрии 	топливных таблеток</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931506" y="1372458"/>
            <a:ext cx="10328987"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Контроль внешнего вида и геометрии топливных таблеток после прессования и после запекания на производственных линиях Модуля фабрикации и </a:t>
            </a:r>
            <a:r>
              <a:rPr lang="ru-RU" sz="1400" spc="-1" dirty="0" err="1">
                <a:solidFill>
                  <a:schemeClr val="dk1"/>
                </a:solidFill>
                <a:ea typeface="Calibri"/>
              </a:rPr>
              <a:t>рефабрикации</a:t>
            </a:r>
            <a:r>
              <a:rPr lang="ru-RU" sz="1400" spc="-1" dirty="0">
                <a:solidFill>
                  <a:schemeClr val="dk1"/>
                </a:solidFill>
                <a:ea typeface="Calibri"/>
              </a:rPr>
              <a:t> плотного топлива ОДЭК СХК осуществляется вручную.</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Не реализуется</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Создание системы распознавания изображений с высокой надежностью определения дефектов поверхности топливных таблеток и контроля их геометрии для дооснащения имеющихся производственных линий Модуля фабрикации и </a:t>
            </a:r>
            <a:r>
              <a:rPr lang="ru-RU" sz="1400" spc="-1" dirty="0" err="1">
                <a:solidFill>
                  <a:schemeClr val="dk1"/>
                </a:solidFill>
                <a:ea typeface="Calibri"/>
              </a:rPr>
              <a:t>рефабрикации</a:t>
            </a:r>
            <a:r>
              <a:rPr lang="ru-RU" sz="1400" spc="-1" dirty="0">
                <a:solidFill>
                  <a:schemeClr val="dk1"/>
                </a:solidFill>
                <a:ea typeface="Calibri"/>
              </a:rPr>
              <a:t> плотного топлива ОДЭК СХК</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Повышение качества отбраковки топливных таблеток, имеющих дефекты поверхности и геометрии. Ускорение протекания процесса отбраковки.</a:t>
            </a: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90792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1" y="568309"/>
            <a:ext cx="7903481"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№7. </a:t>
            </a:r>
            <a:r>
              <a:rPr lang="ru-RU" sz="2400" spc="-1" dirty="0">
                <a:solidFill>
                  <a:schemeClr val="dk1"/>
                </a:solidFill>
                <a:latin typeface="Akrobat Bold"/>
                <a:ea typeface="Rosatom Light"/>
              </a:rPr>
              <a:t>Чат-бот поиска нормативной документации и документов 	по стандартизации (на основе ИИ)</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931506" y="1372458"/>
            <a:ext cx="10328987" cy="37534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Большой объем нормативной документации, большой объем документов по стандартизации, отсутствие возможности быстро (без анализа) получить перечень документов, регламентирующих определенные вопросы. Новым работникам, особенно не отраслевым, очень сложно ориентироваться в таком объеме документов и вопросы, которые могли бы быть заданы чат-боту, задаются руководителям или коллегам.</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Предложение для проработки</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Внедрить чат-бот поиска нормативной документации и документов по стандартизации (на основе ИИ) для возможности быстро получить подборку документов, регламентирующих определенные вопросы. Для обучения можно использовать базу ЛНА и КФНТД, что может покрыть большую часть потребностей в запросах.</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Возможность получения всей необходимой информации по интересующему вопросу в одном чате, указав только объект регламентации (например, «порядок постановки продукции на производство», «порядок оформления и выплаты ОВЗ», «порядок оформления командировки»)</a:t>
            </a: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239542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1" y="568309"/>
            <a:ext cx="7903481"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a:t>
            </a:r>
            <a:r>
              <a:rPr lang="ru-RU" sz="2400" spc="-1" dirty="0">
                <a:solidFill>
                  <a:schemeClr val="dk1"/>
                </a:solidFill>
                <a:latin typeface="Akrobat Bold"/>
                <a:ea typeface="Rosatom Light"/>
              </a:rPr>
              <a:t>8</a:t>
            </a:r>
            <a:r>
              <a:rPr lang="ru-RU" sz="2400" b="1" strike="noStrike" spc="-1" dirty="0">
                <a:solidFill>
                  <a:schemeClr val="dk1"/>
                </a:solidFill>
                <a:latin typeface="Akrobat Bold"/>
                <a:ea typeface="Rosatom Light"/>
              </a:rPr>
              <a:t>. </a:t>
            </a:r>
            <a:r>
              <a:rPr lang="ru-RU" sz="2400" spc="-1" dirty="0">
                <a:solidFill>
                  <a:schemeClr val="dk1"/>
                </a:solidFill>
                <a:latin typeface="Akrobat Bold"/>
                <a:ea typeface="Rosatom Light"/>
              </a:rPr>
              <a:t>Линия видео-измерительного контроля и упаковки ККД</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931506" y="1372458"/>
            <a:ext cx="10328987" cy="33225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Высокая трудоемкость выполнения контрольных и упаковочных операций при изготовлении ККД в цехе 90. Установка каждой детали в измерительную машину выполняется вручную, упаковка в транспортировочную тару выполняется вручную.</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Предложение для проработки</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Разработка и внедрение автоматической линии видео-измерительного контроля для автоматизации ручного труда на операциях контроля и упаковки. Применение цифровых технологий – промышленные роботы, алгоритмы машинного зрения. Потенциально возможно применение </a:t>
            </a:r>
            <a:r>
              <a:rPr lang="ru-RU" sz="1400" spc="-1" dirty="0" err="1">
                <a:solidFill>
                  <a:schemeClr val="dk1"/>
                </a:solidFill>
                <a:ea typeface="Calibri"/>
              </a:rPr>
              <a:t>нейросетевых</a:t>
            </a:r>
            <a:r>
              <a:rPr lang="ru-RU" sz="1400" spc="-1" dirty="0">
                <a:solidFill>
                  <a:schemeClr val="dk1"/>
                </a:solidFill>
                <a:ea typeface="Calibri"/>
              </a:rPr>
              <a:t> алгоритмов для выявления дефектов внешнего </a:t>
            </a:r>
            <a:r>
              <a:rPr lang="ru-RU" sz="1400" spc="-1">
                <a:solidFill>
                  <a:schemeClr val="dk1"/>
                </a:solidFill>
                <a:ea typeface="Calibri"/>
              </a:rPr>
              <a:t>вида.</a:t>
            </a:r>
            <a:endParaRPr lang="ru-RU" sz="1400" b="1" strike="noStrike" spc="-1" dirty="0">
              <a:solidFill>
                <a:srgbClr val="FF0000"/>
              </a:solidFill>
              <a:latin typeface="Akrobat"/>
              <a:ea typeface="Calibri"/>
            </a:endParaRP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Сокращение трудоемкости и ФОТ контрольных и упаковочных операций</a:t>
            </a: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1695452510"/>
      </p:ext>
    </p:extLst>
  </p:cSld>
  <p:clrMapOvr>
    <a:masterClrMapping/>
  </p:clrMapOvr>
</p:sld>
</file>

<file path=ppt/theme/theme1.xml><?xml version="1.0" encoding="utf-8"?>
<a:theme xmlns:a="http://schemas.openxmlformats.org/drawingml/2006/main" name="Титульный слайд">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еребивочный слайд">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Цветные фоны (для публичных выступлений)">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кстовые слайды">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Контакты">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172170</TotalTime>
  <Words>1663</Words>
  <Application>Microsoft Office PowerPoint</Application>
  <PresentationFormat>Широкоэкранный</PresentationFormat>
  <Paragraphs>117</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8</vt:i4>
      </vt:variant>
    </vt:vector>
  </HeadingPairs>
  <TitlesOfParts>
    <vt:vector size="19" baseType="lpstr">
      <vt:lpstr>Rosatom Light</vt:lpstr>
      <vt:lpstr>Calibri</vt:lpstr>
      <vt:lpstr>Arial</vt:lpstr>
      <vt:lpstr>Akrobat</vt:lpstr>
      <vt:lpstr>XO Oriel</vt:lpstr>
      <vt:lpstr>Akrobat Bold</vt:lpstr>
      <vt:lpstr>Титульный слайд</vt:lpstr>
      <vt:lpstr>Перебивочный слайд</vt:lpstr>
      <vt:lpstr>Цветные фоны (для публичных выступлений)</vt:lpstr>
      <vt:lpstr>Текстовые слайды</vt:lpstr>
      <vt:lpstr>Контакты</vt:lpstr>
      <vt:lpstr>ТЕМА №1.  Технологический чат-бот</vt:lpstr>
      <vt:lpstr>ТЕМА №2. Автоматизация процесса обработки оборотов титана        и циркония</vt:lpstr>
      <vt:lpstr>ТЕМА №3. Цифровой журнал</vt:lpstr>
      <vt:lpstr>ТЕМА №4. Система автономного диагностирования электроприводной трубопроводной промышленной арматуры энергоблока ОДЭК АО «СХК»</vt:lpstr>
      <vt:lpstr>ТЕМА №5. Цифровой контроль изготовления деталей</vt:lpstr>
      <vt:lpstr>ТЕМА №6. Мониторинг дефектов поверхности и геометрии  топливных таблеток</vt:lpstr>
      <vt:lpstr>ТЕМА №7. Чат-бот поиска нормативной документации и документов  по стандартизации (на основе ИИ)</vt:lpstr>
      <vt:lpstr>ТЕМА №8. Линия видео-измерительного контроля и упаковки ККД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 Поспелова</dc:creator>
  <cp:lastModifiedBy>VDI</cp:lastModifiedBy>
  <cp:revision>1090</cp:revision>
  <cp:lastPrinted>2022-03-29T16:00:11Z</cp:lastPrinted>
  <dcterms:created xsi:type="dcterms:W3CDTF">2021-10-19T14:08:40Z</dcterms:created>
  <dcterms:modified xsi:type="dcterms:W3CDTF">2025-04-21T12:35:52Z</dcterms:modified>
</cp:coreProperties>
</file>